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6858000" cy="9144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F1D97CA-D342-48A3-99DD-E791A9DA0C6A}">
  <a:tblStyle styleId="{7F1D97CA-D342-48A3-99DD-E791A9DA0C6A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tcBdr/>
        <a:fill>
          <a:solidFill>
            <a:srgbClr val="D0DEEF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0DEEF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153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528108" y="2377546"/>
            <a:ext cx="5801784" cy="5915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1772576" y="3622015"/>
            <a:ext cx="7749117" cy="147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-1227799" y="2186121"/>
            <a:ext cx="7749117" cy="4350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Font typeface="Arial"/>
              <a:buNone/>
              <a:defRPr sz="13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471488" y="2434167"/>
            <a:ext cx="2914650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3471863" y="2434167"/>
            <a:ext cx="2914650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35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472381" y="3340100"/>
            <a:ext cx="2901255" cy="4912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3"/>
          </p:nvPr>
        </p:nvSpPr>
        <p:spPr>
          <a:xfrm>
            <a:off x="3471863" y="2241551"/>
            <a:ext cx="2915543" cy="1098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35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4"/>
          </p:nvPr>
        </p:nvSpPr>
        <p:spPr>
          <a:xfrm>
            <a:off x="3471863" y="3340100"/>
            <a:ext cx="2915543" cy="4912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619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/>
        </p:nvSpPr>
        <p:spPr>
          <a:xfrm>
            <a:off x="4295955" y="0"/>
            <a:ext cx="2562045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Name ________________________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3"/>
          <p:cNvSpPr txBox="1"/>
          <p:nvPr/>
        </p:nvSpPr>
        <p:spPr>
          <a:xfrm>
            <a:off x="1518249" y="276999"/>
            <a:ext cx="374386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Lemmings and Snowy Owls</a:t>
            </a: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6" name="Google Shape;86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76045" y="923330"/>
            <a:ext cx="6280030" cy="4373939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7" name="Google Shape;87;p13"/>
          <p:cNvGraphicFramePr/>
          <p:nvPr/>
        </p:nvGraphicFramePr>
        <p:xfrm>
          <a:off x="276045" y="5943599"/>
          <a:ext cx="6280050" cy="2855350"/>
        </p:xfrm>
        <a:graphic>
          <a:graphicData uri="http://schemas.openxmlformats.org/drawingml/2006/table">
            <a:tbl>
              <a:tblPr firstRow="1" bandRow="1">
                <a:noFill/>
                <a:tableStyleId>{7F1D97CA-D342-48A3-99DD-E791A9DA0C6A}</a:tableStyleId>
              </a:tblPr>
              <a:tblGrid>
                <a:gridCol w="3140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40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553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Observations</a:t>
                      </a:r>
                      <a:endParaRPr sz="18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Questions</a:t>
                      </a:r>
                      <a:endParaRPr sz="18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/>
          <p:nvPr/>
        </p:nvSpPr>
        <p:spPr>
          <a:xfrm>
            <a:off x="241540" y="276045"/>
            <a:ext cx="6487064" cy="69865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patterns do you see on the graph?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would you explain these patterns?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would explain the years when there were no snowy owl nests on Bylot island? 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Explain the pattern of the prey/predator relationship between snowy owls and lemmings.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</Words>
  <Application>Microsoft Office PowerPoint</Application>
  <PresentationFormat>On-screen Show (4:3)</PresentationFormat>
  <Paragraphs>30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Long-Fisher, Cindi W</dc:creator>
  <cp:lastModifiedBy>Long-Fisher, Cindi W</cp:lastModifiedBy>
  <cp:revision>1</cp:revision>
  <dcterms:modified xsi:type="dcterms:W3CDTF">2020-03-26T18:38:02Z</dcterms:modified>
</cp:coreProperties>
</file>