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6" r:id="rId2"/>
    <p:sldId id="257" r:id="rId3"/>
  </p:sldIdLst>
  <p:sldSz cx="6858000" cy="9144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2927DD9-6A94-42D7-8ABF-A640FF9C665A}">
  <a:tblStyle styleId="{D2927DD9-6A94-42D7-8ABF-A640FF9C665A}"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153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3: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4: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
        <p:cNvGrpSpPr/>
        <p:nvPr/>
      </p:nvGrpSpPr>
      <p:grpSpPr>
        <a:xfrm>
          <a:off x="0" y="0"/>
          <a:ext cx="0" cy="0"/>
          <a:chOff x="0" y="0"/>
          <a:chExt cx="0" cy="0"/>
        </a:xfrm>
      </p:grpSpPr>
      <p:sp>
        <p:nvSpPr>
          <p:cNvPr id="12" name="Google Shape;12;p2"/>
          <p:cNvSpPr txBox="1">
            <a:spLocks noGrp="1"/>
          </p:cNvSpPr>
          <p:nvPr>
            <p:ph type="dt" idx="10"/>
          </p:nvPr>
        </p:nvSpPr>
        <p:spPr>
          <a:xfrm>
            <a:off x="471488" y="8475136"/>
            <a:ext cx="1543050" cy="486833"/>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
          <p:cNvSpPr txBox="1">
            <a:spLocks noGrp="1"/>
          </p:cNvSpPr>
          <p:nvPr>
            <p:ph type="ftr" idx="11"/>
          </p:nvPr>
        </p:nvSpPr>
        <p:spPr>
          <a:xfrm>
            <a:off x="2271713" y="8475136"/>
            <a:ext cx="2314575" cy="486833"/>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71488" y="486836"/>
            <a:ext cx="5915025" cy="1767417"/>
          </a:xfrm>
          <a:prstGeom prst="rect">
            <a:avLst/>
          </a:prstGeom>
          <a:noFill/>
          <a:ln>
            <a:noFill/>
          </a:ln>
        </p:spPr>
        <p:txBody>
          <a:bodyPr spcFirstLastPara="1" wrap="square" lIns="91425" tIns="91425" rIns="91425" bIns="91425" anchor="ctr" anchorCtr="0">
            <a:noAutofit/>
          </a:bodyPr>
          <a:lstStyle>
            <a:lvl1pPr marL="0" marR="0" lvl="0" indent="0" algn="l" rtl="0">
              <a:lnSpc>
                <a:spcPct val="90000"/>
              </a:lnSpc>
              <a:spcBef>
                <a:spcPts val="0"/>
              </a:spcBef>
              <a:spcAft>
                <a:spcPts val="0"/>
              </a:spcAft>
              <a:buClr>
                <a:schemeClr val="dk1"/>
              </a:buClr>
              <a:buSzPts val="14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0" name="Google Shape;70;p11"/>
          <p:cNvSpPr txBox="1">
            <a:spLocks noGrp="1"/>
          </p:cNvSpPr>
          <p:nvPr>
            <p:ph type="body" idx="1"/>
          </p:nvPr>
        </p:nvSpPr>
        <p:spPr>
          <a:xfrm rot="5400000">
            <a:off x="528108" y="2377546"/>
            <a:ext cx="5801784" cy="5915025"/>
          </a:xfrm>
          <a:prstGeom prst="rect">
            <a:avLst/>
          </a:prstGeom>
          <a:noFill/>
          <a:ln>
            <a:noFill/>
          </a:ln>
        </p:spPr>
        <p:txBody>
          <a:bodyPr spcFirstLastPara="1" wrap="square" lIns="91425" tIns="91425" rIns="91425" bIns="91425" anchor="t" anchorCtr="0">
            <a:no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71" name="Google Shape;71;p11"/>
          <p:cNvSpPr txBox="1">
            <a:spLocks noGrp="1"/>
          </p:cNvSpPr>
          <p:nvPr>
            <p:ph type="dt" idx="10"/>
          </p:nvPr>
        </p:nvSpPr>
        <p:spPr>
          <a:xfrm>
            <a:off x="471488" y="8475136"/>
            <a:ext cx="1543050" cy="486833"/>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2" name="Google Shape;72;p11"/>
          <p:cNvSpPr txBox="1">
            <a:spLocks noGrp="1"/>
          </p:cNvSpPr>
          <p:nvPr>
            <p:ph type="ftr" idx="11"/>
          </p:nvPr>
        </p:nvSpPr>
        <p:spPr>
          <a:xfrm>
            <a:off x="2271713" y="8475136"/>
            <a:ext cx="2314575" cy="486833"/>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3" name="Google Shape;73;p11"/>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1772576" y="3622015"/>
            <a:ext cx="7749117" cy="1478756"/>
          </a:xfrm>
          <a:prstGeom prst="rect">
            <a:avLst/>
          </a:prstGeom>
          <a:noFill/>
          <a:ln>
            <a:noFill/>
          </a:ln>
        </p:spPr>
        <p:txBody>
          <a:bodyPr spcFirstLastPara="1" wrap="square" lIns="91425" tIns="91425" rIns="91425" bIns="91425" anchor="ctr" anchorCtr="0">
            <a:noAutofit/>
          </a:bodyPr>
          <a:lstStyle>
            <a:lvl1pPr marL="0" marR="0" lvl="0" indent="0" algn="l" rtl="0">
              <a:lnSpc>
                <a:spcPct val="90000"/>
              </a:lnSpc>
              <a:spcBef>
                <a:spcPts val="0"/>
              </a:spcBef>
              <a:spcAft>
                <a:spcPts val="0"/>
              </a:spcAft>
              <a:buClr>
                <a:schemeClr val="dk1"/>
              </a:buClr>
              <a:buSzPts val="14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6" name="Google Shape;76;p12"/>
          <p:cNvSpPr txBox="1">
            <a:spLocks noGrp="1"/>
          </p:cNvSpPr>
          <p:nvPr>
            <p:ph type="body" idx="1"/>
          </p:nvPr>
        </p:nvSpPr>
        <p:spPr>
          <a:xfrm rot="5400000">
            <a:off x="-1227799" y="2186121"/>
            <a:ext cx="7749117" cy="4350544"/>
          </a:xfrm>
          <a:prstGeom prst="rect">
            <a:avLst/>
          </a:prstGeom>
          <a:noFill/>
          <a:ln>
            <a:noFill/>
          </a:ln>
        </p:spPr>
        <p:txBody>
          <a:bodyPr spcFirstLastPara="1" wrap="square" lIns="91425" tIns="91425" rIns="91425" bIns="91425" anchor="t" anchorCtr="0">
            <a:no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77" name="Google Shape;77;p12"/>
          <p:cNvSpPr txBox="1">
            <a:spLocks noGrp="1"/>
          </p:cNvSpPr>
          <p:nvPr>
            <p:ph type="dt" idx="10"/>
          </p:nvPr>
        </p:nvSpPr>
        <p:spPr>
          <a:xfrm>
            <a:off x="471488" y="8475136"/>
            <a:ext cx="1543050" cy="486833"/>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8" name="Google Shape;78;p12"/>
          <p:cNvSpPr txBox="1">
            <a:spLocks noGrp="1"/>
          </p:cNvSpPr>
          <p:nvPr>
            <p:ph type="ftr" idx="11"/>
          </p:nvPr>
        </p:nvSpPr>
        <p:spPr>
          <a:xfrm>
            <a:off x="2271713" y="8475136"/>
            <a:ext cx="2314575" cy="486833"/>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9" name="Google Shape;79;p12"/>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3"/>
          <p:cNvSpPr txBox="1">
            <a:spLocks noGrp="1"/>
          </p:cNvSpPr>
          <p:nvPr>
            <p:ph type="ctrTitle"/>
          </p:nvPr>
        </p:nvSpPr>
        <p:spPr>
          <a:xfrm>
            <a:off x="514350" y="1496484"/>
            <a:ext cx="5829300" cy="3183467"/>
          </a:xfrm>
          <a:prstGeom prst="rect">
            <a:avLst/>
          </a:prstGeom>
          <a:noFill/>
          <a:ln>
            <a:noFill/>
          </a:ln>
        </p:spPr>
        <p:txBody>
          <a:bodyPr spcFirstLastPara="1" wrap="square" lIns="91425" tIns="91425" rIns="91425" bIns="91425" anchor="b" anchorCtr="0">
            <a:noAutofit/>
          </a:bodyPr>
          <a:lstStyle>
            <a:lvl1pPr marL="0" marR="0" lvl="0" indent="0" algn="ctr" rtl="0">
              <a:lnSpc>
                <a:spcPct val="90000"/>
              </a:lnSpc>
              <a:spcBef>
                <a:spcPts val="0"/>
              </a:spcBef>
              <a:spcAft>
                <a:spcPts val="0"/>
              </a:spcAft>
              <a:buClr>
                <a:schemeClr val="dk1"/>
              </a:buClr>
              <a:buSzPts val="1400"/>
              <a:buFont typeface="Calibri"/>
              <a:buNone/>
              <a:defRPr sz="45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7" name="Google Shape;17;p3"/>
          <p:cNvSpPr txBox="1">
            <a:spLocks noGrp="1"/>
          </p:cNvSpPr>
          <p:nvPr>
            <p:ph type="subTitle" idx="1"/>
          </p:nvPr>
        </p:nvSpPr>
        <p:spPr>
          <a:xfrm>
            <a:off x="857250" y="4802717"/>
            <a:ext cx="5143500" cy="2207683"/>
          </a:xfrm>
          <a:prstGeom prst="rect">
            <a:avLst/>
          </a:prstGeom>
          <a:noFill/>
          <a:ln>
            <a:noFill/>
          </a:ln>
        </p:spPr>
        <p:txBody>
          <a:bodyPr spcFirstLastPara="1" wrap="square" lIns="91425" tIns="91425" rIns="91425" bIns="91425" anchor="t" anchorCtr="0">
            <a:noAutofit/>
          </a:bodyPr>
          <a:lstStyle>
            <a:lvl1pPr marL="0" marR="0" lvl="0" indent="0" algn="ctr" rtl="0">
              <a:lnSpc>
                <a:spcPct val="90000"/>
              </a:lnSpc>
              <a:spcBef>
                <a:spcPts val="750"/>
              </a:spcBef>
              <a:spcAft>
                <a:spcPts val="0"/>
              </a:spcAft>
              <a:buClr>
                <a:schemeClr val="dk1"/>
              </a:buClr>
              <a:buSzPts val="2100"/>
              <a:buFont typeface="Arial"/>
              <a:buNone/>
              <a:defRPr sz="1800" b="0" i="0" u="none" strike="noStrike" cap="none">
                <a:solidFill>
                  <a:schemeClr val="dk1"/>
                </a:solidFill>
                <a:latin typeface="Calibri"/>
                <a:ea typeface="Calibri"/>
                <a:cs typeface="Calibri"/>
                <a:sym typeface="Calibri"/>
              </a:defRPr>
            </a:lvl1pPr>
            <a:lvl2pPr marL="342900" marR="0" lvl="1" indent="0" algn="ctr" rtl="0">
              <a:lnSpc>
                <a:spcPct val="90000"/>
              </a:lnSpc>
              <a:spcBef>
                <a:spcPts val="375"/>
              </a:spcBef>
              <a:spcAft>
                <a:spcPts val="0"/>
              </a:spcAft>
              <a:buClr>
                <a:schemeClr val="dk1"/>
              </a:buClr>
              <a:buSzPts val="1800"/>
              <a:buFont typeface="Arial"/>
              <a:buNone/>
              <a:defRPr sz="1500" b="0" i="0" u="none" strike="noStrike" cap="none">
                <a:solidFill>
                  <a:schemeClr val="dk1"/>
                </a:solidFill>
                <a:latin typeface="Calibri"/>
                <a:ea typeface="Calibri"/>
                <a:cs typeface="Calibri"/>
                <a:sym typeface="Calibri"/>
              </a:defRPr>
            </a:lvl2pPr>
            <a:lvl3pPr marL="685800" marR="0" lvl="2" indent="0" algn="ctr" rtl="0">
              <a:lnSpc>
                <a:spcPct val="90000"/>
              </a:lnSpc>
              <a:spcBef>
                <a:spcPts val="375"/>
              </a:spcBef>
              <a:spcAft>
                <a:spcPts val="0"/>
              </a:spcAft>
              <a:buClr>
                <a:schemeClr val="dk1"/>
              </a:buClr>
              <a:buSzPts val="1500"/>
              <a:buFont typeface="Arial"/>
              <a:buNone/>
              <a:defRPr sz="1350" b="0" i="0" u="none" strike="noStrike" cap="none">
                <a:solidFill>
                  <a:schemeClr val="dk1"/>
                </a:solidFill>
                <a:latin typeface="Calibri"/>
                <a:ea typeface="Calibri"/>
                <a:cs typeface="Calibri"/>
                <a:sym typeface="Calibri"/>
              </a:defRPr>
            </a:lvl3pPr>
            <a:lvl4pPr marL="1028700" marR="0" lvl="3" indent="0" algn="ctr" rtl="0">
              <a:lnSpc>
                <a:spcPct val="90000"/>
              </a:lnSpc>
              <a:spcBef>
                <a:spcPts val="375"/>
              </a:spcBef>
              <a:spcAft>
                <a:spcPts val="0"/>
              </a:spcAft>
              <a:buClr>
                <a:schemeClr val="dk1"/>
              </a:buClr>
              <a:buSzPts val="1350"/>
              <a:buFont typeface="Arial"/>
              <a:buNone/>
              <a:defRPr sz="1200" b="0" i="0" u="none" strike="noStrike" cap="none">
                <a:solidFill>
                  <a:schemeClr val="dk1"/>
                </a:solidFill>
                <a:latin typeface="Calibri"/>
                <a:ea typeface="Calibri"/>
                <a:cs typeface="Calibri"/>
                <a:sym typeface="Calibri"/>
              </a:defRPr>
            </a:lvl4pPr>
            <a:lvl5pPr marL="1371600" marR="0" lvl="4" indent="0" algn="ctr" rtl="0">
              <a:lnSpc>
                <a:spcPct val="90000"/>
              </a:lnSpc>
              <a:spcBef>
                <a:spcPts val="375"/>
              </a:spcBef>
              <a:spcAft>
                <a:spcPts val="0"/>
              </a:spcAft>
              <a:buClr>
                <a:schemeClr val="dk1"/>
              </a:buClr>
              <a:buSzPts val="1350"/>
              <a:buFont typeface="Arial"/>
              <a:buNone/>
              <a:defRPr sz="1200" b="0" i="0" u="none" strike="noStrike" cap="none">
                <a:solidFill>
                  <a:schemeClr val="dk1"/>
                </a:solidFill>
                <a:latin typeface="Calibri"/>
                <a:ea typeface="Calibri"/>
                <a:cs typeface="Calibri"/>
                <a:sym typeface="Calibri"/>
              </a:defRPr>
            </a:lvl5pPr>
            <a:lvl6pPr marL="1714500" marR="0" lvl="5" indent="0" algn="ctr" rtl="0">
              <a:lnSpc>
                <a:spcPct val="90000"/>
              </a:lnSpc>
              <a:spcBef>
                <a:spcPts val="375"/>
              </a:spcBef>
              <a:spcAft>
                <a:spcPts val="0"/>
              </a:spcAft>
              <a:buClr>
                <a:schemeClr val="dk1"/>
              </a:buClr>
              <a:buSzPts val="1350"/>
              <a:buFont typeface="Arial"/>
              <a:buNone/>
              <a:defRPr sz="1200" b="0" i="0" u="none" strike="noStrike" cap="none">
                <a:solidFill>
                  <a:schemeClr val="dk1"/>
                </a:solidFill>
                <a:latin typeface="Calibri"/>
                <a:ea typeface="Calibri"/>
                <a:cs typeface="Calibri"/>
                <a:sym typeface="Calibri"/>
              </a:defRPr>
            </a:lvl6pPr>
            <a:lvl7pPr marL="2057400" marR="0" lvl="6" indent="0" algn="ctr" rtl="0">
              <a:lnSpc>
                <a:spcPct val="90000"/>
              </a:lnSpc>
              <a:spcBef>
                <a:spcPts val="375"/>
              </a:spcBef>
              <a:spcAft>
                <a:spcPts val="0"/>
              </a:spcAft>
              <a:buClr>
                <a:schemeClr val="dk1"/>
              </a:buClr>
              <a:buSzPts val="1350"/>
              <a:buFont typeface="Arial"/>
              <a:buNone/>
              <a:defRPr sz="1200" b="0" i="0" u="none" strike="noStrike" cap="none">
                <a:solidFill>
                  <a:schemeClr val="dk1"/>
                </a:solidFill>
                <a:latin typeface="Calibri"/>
                <a:ea typeface="Calibri"/>
                <a:cs typeface="Calibri"/>
                <a:sym typeface="Calibri"/>
              </a:defRPr>
            </a:lvl7pPr>
            <a:lvl8pPr marL="2400300" marR="0" lvl="7" indent="0" algn="ctr" rtl="0">
              <a:lnSpc>
                <a:spcPct val="90000"/>
              </a:lnSpc>
              <a:spcBef>
                <a:spcPts val="375"/>
              </a:spcBef>
              <a:spcAft>
                <a:spcPts val="0"/>
              </a:spcAft>
              <a:buClr>
                <a:schemeClr val="dk1"/>
              </a:buClr>
              <a:buSzPts val="1350"/>
              <a:buFont typeface="Arial"/>
              <a:buNone/>
              <a:defRPr sz="1200" b="0" i="0" u="none" strike="noStrike" cap="none">
                <a:solidFill>
                  <a:schemeClr val="dk1"/>
                </a:solidFill>
                <a:latin typeface="Calibri"/>
                <a:ea typeface="Calibri"/>
                <a:cs typeface="Calibri"/>
                <a:sym typeface="Calibri"/>
              </a:defRPr>
            </a:lvl8pPr>
            <a:lvl9pPr marL="2743200" marR="0" lvl="8" indent="0" algn="ctr" rtl="0">
              <a:lnSpc>
                <a:spcPct val="90000"/>
              </a:lnSpc>
              <a:spcBef>
                <a:spcPts val="375"/>
              </a:spcBef>
              <a:spcAft>
                <a:spcPts val="0"/>
              </a:spcAft>
              <a:buClr>
                <a:schemeClr val="dk1"/>
              </a:buClr>
              <a:buSzPts val="135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18" name="Google Shape;18;p3"/>
          <p:cNvSpPr txBox="1">
            <a:spLocks noGrp="1"/>
          </p:cNvSpPr>
          <p:nvPr>
            <p:ph type="dt" idx="10"/>
          </p:nvPr>
        </p:nvSpPr>
        <p:spPr>
          <a:xfrm>
            <a:off x="471488" y="8475136"/>
            <a:ext cx="1543050" cy="486833"/>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 name="Google Shape;19;p3"/>
          <p:cNvSpPr txBox="1">
            <a:spLocks noGrp="1"/>
          </p:cNvSpPr>
          <p:nvPr>
            <p:ph type="ftr" idx="11"/>
          </p:nvPr>
        </p:nvSpPr>
        <p:spPr>
          <a:xfrm>
            <a:off x="2271713" y="8475136"/>
            <a:ext cx="2314575" cy="486833"/>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Google Shape;20;p3"/>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471488" y="486836"/>
            <a:ext cx="5915025" cy="1767417"/>
          </a:xfrm>
          <a:prstGeom prst="rect">
            <a:avLst/>
          </a:prstGeom>
          <a:noFill/>
          <a:ln>
            <a:noFill/>
          </a:ln>
        </p:spPr>
        <p:txBody>
          <a:bodyPr spcFirstLastPara="1" wrap="square" lIns="91425" tIns="91425" rIns="91425" bIns="91425" anchor="ctr" anchorCtr="0">
            <a:noAutofit/>
          </a:bodyPr>
          <a:lstStyle>
            <a:lvl1pPr marL="0" marR="0" lvl="0" indent="0" algn="l" rtl="0">
              <a:lnSpc>
                <a:spcPct val="90000"/>
              </a:lnSpc>
              <a:spcBef>
                <a:spcPts val="0"/>
              </a:spcBef>
              <a:spcAft>
                <a:spcPts val="0"/>
              </a:spcAft>
              <a:buClr>
                <a:schemeClr val="dk1"/>
              </a:buClr>
              <a:buSzPts val="14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23" name="Google Shape;23;p4"/>
          <p:cNvSpPr txBox="1">
            <a:spLocks noGrp="1"/>
          </p:cNvSpPr>
          <p:nvPr>
            <p:ph type="body" idx="1"/>
          </p:nvPr>
        </p:nvSpPr>
        <p:spPr>
          <a:xfrm>
            <a:off x="471488" y="2434167"/>
            <a:ext cx="5915025" cy="5801784"/>
          </a:xfrm>
          <a:prstGeom prst="rect">
            <a:avLst/>
          </a:prstGeom>
          <a:noFill/>
          <a:ln>
            <a:noFill/>
          </a:ln>
        </p:spPr>
        <p:txBody>
          <a:bodyPr spcFirstLastPara="1" wrap="square" lIns="91425" tIns="91425" rIns="91425" bIns="91425" anchor="t" anchorCtr="0">
            <a:no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24" name="Google Shape;24;p4"/>
          <p:cNvSpPr txBox="1">
            <a:spLocks noGrp="1"/>
          </p:cNvSpPr>
          <p:nvPr>
            <p:ph type="dt" idx="10"/>
          </p:nvPr>
        </p:nvSpPr>
        <p:spPr>
          <a:xfrm>
            <a:off x="471488" y="8475136"/>
            <a:ext cx="1543050" cy="486833"/>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5" name="Google Shape;25;p4"/>
          <p:cNvSpPr txBox="1">
            <a:spLocks noGrp="1"/>
          </p:cNvSpPr>
          <p:nvPr>
            <p:ph type="ftr" idx="11"/>
          </p:nvPr>
        </p:nvSpPr>
        <p:spPr>
          <a:xfrm>
            <a:off x="2271713" y="8475136"/>
            <a:ext cx="2314575" cy="486833"/>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6" name="Google Shape;26;p4"/>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467916" y="2279653"/>
            <a:ext cx="5915025" cy="3803649"/>
          </a:xfrm>
          <a:prstGeom prst="rect">
            <a:avLst/>
          </a:prstGeom>
          <a:noFill/>
          <a:ln>
            <a:noFill/>
          </a:ln>
        </p:spPr>
        <p:txBody>
          <a:bodyPr spcFirstLastPara="1" wrap="square" lIns="91425" tIns="91425" rIns="91425" bIns="91425" anchor="b" anchorCtr="0">
            <a:noAutofit/>
          </a:bodyPr>
          <a:lstStyle>
            <a:lvl1pPr marL="0" marR="0" lvl="0" indent="0" algn="l" rtl="0">
              <a:lnSpc>
                <a:spcPct val="90000"/>
              </a:lnSpc>
              <a:spcBef>
                <a:spcPts val="0"/>
              </a:spcBef>
              <a:spcAft>
                <a:spcPts val="0"/>
              </a:spcAft>
              <a:buClr>
                <a:schemeClr val="dk1"/>
              </a:buClr>
              <a:buSzPts val="1400"/>
              <a:buFont typeface="Calibri"/>
              <a:buNone/>
              <a:defRPr sz="45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29" name="Google Shape;29;p5"/>
          <p:cNvSpPr txBox="1">
            <a:spLocks noGrp="1"/>
          </p:cNvSpPr>
          <p:nvPr>
            <p:ph type="body" idx="1"/>
          </p:nvPr>
        </p:nvSpPr>
        <p:spPr>
          <a:xfrm>
            <a:off x="467916" y="6119286"/>
            <a:ext cx="5915025" cy="2000249"/>
          </a:xfrm>
          <a:prstGeom prst="rect">
            <a:avLst/>
          </a:prstGeom>
          <a:noFill/>
          <a:ln>
            <a:noFill/>
          </a:ln>
        </p:spPr>
        <p:txBody>
          <a:bodyPr spcFirstLastPara="1" wrap="square" lIns="91425" tIns="91425" rIns="91425" bIns="91425" anchor="t" anchorCtr="0">
            <a:noAutofit/>
          </a:bodyPr>
          <a:lstStyle>
            <a:lvl1pPr marL="457200" marR="0" lvl="0" indent="-228600" algn="l" rtl="0">
              <a:lnSpc>
                <a:spcPct val="90000"/>
              </a:lnSpc>
              <a:spcBef>
                <a:spcPts val="750"/>
              </a:spcBef>
              <a:spcAft>
                <a:spcPts val="0"/>
              </a:spcAft>
              <a:buClr>
                <a:schemeClr val="dk1"/>
              </a:buClr>
              <a:buSzPts val="2100"/>
              <a:buFont typeface="Arial"/>
              <a:buNone/>
              <a:defRPr sz="18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375"/>
              </a:spcBef>
              <a:spcAft>
                <a:spcPts val="0"/>
              </a:spcAft>
              <a:buClr>
                <a:srgbClr val="888888"/>
              </a:buClr>
              <a:buSzPts val="1800"/>
              <a:buFont typeface="Arial"/>
              <a:buNone/>
              <a:defRPr sz="15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375"/>
              </a:spcBef>
              <a:spcAft>
                <a:spcPts val="0"/>
              </a:spcAft>
              <a:buClr>
                <a:srgbClr val="888888"/>
              </a:buClr>
              <a:buSzPts val="1500"/>
              <a:buFont typeface="Arial"/>
              <a:buNone/>
              <a:defRPr sz="135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375"/>
              </a:spcBef>
              <a:spcAft>
                <a:spcPts val="0"/>
              </a:spcAft>
              <a:buClr>
                <a:srgbClr val="888888"/>
              </a:buClr>
              <a:buSzPts val="1350"/>
              <a:buFont typeface="Arial"/>
              <a:buNone/>
              <a:defRPr sz="12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375"/>
              </a:spcBef>
              <a:spcAft>
                <a:spcPts val="0"/>
              </a:spcAft>
              <a:buClr>
                <a:srgbClr val="888888"/>
              </a:buClr>
              <a:buSzPts val="1350"/>
              <a:buFont typeface="Arial"/>
              <a:buNone/>
              <a:defRPr sz="12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375"/>
              </a:spcBef>
              <a:spcAft>
                <a:spcPts val="0"/>
              </a:spcAft>
              <a:buClr>
                <a:srgbClr val="888888"/>
              </a:buClr>
              <a:buSzPts val="1350"/>
              <a:buFont typeface="Arial"/>
              <a:buNone/>
              <a:defRPr sz="12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375"/>
              </a:spcBef>
              <a:spcAft>
                <a:spcPts val="0"/>
              </a:spcAft>
              <a:buClr>
                <a:srgbClr val="888888"/>
              </a:buClr>
              <a:buSzPts val="1350"/>
              <a:buFont typeface="Arial"/>
              <a:buNone/>
              <a:defRPr sz="12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375"/>
              </a:spcBef>
              <a:spcAft>
                <a:spcPts val="0"/>
              </a:spcAft>
              <a:buClr>
                <a:srgbClr val="888888"/>
              </a:buClr>
              <a:buSzPts val="1350"/>
              <a:buFont typeface="Arial"/>
              <a:buNone/>
              <a:defRPr sz="12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375"/>
              </a:spcBef>
              <a:spcAft>
                <a:spcPts val="0"/>
              </a:spcAft>
              <a:buClr>
                <a:srgbClr val="888888"/>
              </a:buClr>
              <a:buSzPts val="1350"/>
              <a:buFont typeface="Arial"/>
              <a:buNone/>
              <a:defRPr sz="1200" b="0" i="0" u="none" strike="noStrike" cap="none">
                <a:solidFill>
                  <a:srgbClr val="888888"/>
                </a:solidFill>
                <a:latin typeface="Calibri"/>
                <a:ea typeface="Calibri"/>
                <a:cs typeface="Calibri"/>
                <a:sym typeface="Calibri"/>
              </a:defRPr>
            </a:lvl9pPr>
          </a:lstStyle>
          <a:p>
            <a:endParaRPr/>
          </a:p>
        </p:txBody>
      </p:sp>
      <p:sp>
        <p:nvSpPr>
          <p:cNvPr id="30" name="Google Shape;30;p5"/>
          <p:cNvSpPr txBox="1">
            <a:spLocks noGrp="1"/>
          </p:cNvSpPr>
          <p:nvPr>
            <p:ph type="dt" idx="10"/>
          </p:nvPr>
        </p:nvSpPr>
        <p:spPr>
          <a:xfrm>
            <a:off x="471488" y="8475136"/>
            <a:ext cx="1543050" cy="486833"/>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1" name="Google Shape;31;p5"/>
          <p:cNvSpPr txBox="1">
            <a:spLocks noGrp="1"/>
          </p:cNvSpPr>
          <p:nvPr>
            <p:ph type="ftr" idx="11"/>
          </p:nvPr>
        </p:nvSpPr>
        <p:spPr>
          <a:xfrm>
            <a:off x="2271713" y="8475136"/>
            <a:ext cx="2314575" cy="486833"/>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2" name="Google Shape;32;p5"/>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471488" y="486836"/>
            <a:ext cx="5915025" cy="1767417"/>
          </a:xfrm>
          <a:prstGeom prst="rect">
            <a:avLst/>
          </a:prstGeom>
          <a:noFill/>
          <a:ln>
            <a:noFill/>
          </a:ln>
        </p:spPr>
        <p:txBody>
          <a:bodyPr spcFirstLastPara="1" wrap="square" lIns="91425" tIns="91425" rIns="91425" bIns="91425" anchor="ctr" anchorCtr="0">
            <a:noAutofit/>
          </a:bodyPr>
          <a:lstStyle>
            <a:lvl1pPr marL="0" marR="0" lvl="0" indent="0" algn="l" rtl="0">
              <a:lnSpc>
                <a:spcPct val="90000"/>
              </a:lnSpc>
              <a:spcBef>
                <a:spcPts val="0"/>
              </a:spcBef>
              <a:spcAft>
                <a:spcPts val="0"/>
              </a:spcAft>
              <a:buClr>
                <a:schemeClr val="dk1"/>
              </a:buClr>
              <a:buSzPts val="14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5" name="Google Shape;35;p6"/>
          <p:cNvSpPr txBox="1">
            <a:spLocks noGrp="1"/>
          </p:cNvSpPr>
          <p:nvPr>
            <p:ph type="body" idx="1"/>
          </p:nvPr>
        </p:nvSpPr>
        <p:spPr>
          <a:xfrm>
            <a:off x="471488" y="2434167"/>
            <a:ext cx="2914650" cy="5801784"/>
          </a:xfrm>
          <a:prstGeom prst="rect">
            <a:avLst/>
          </a:prstGeom>
          <a:noFill/>
          <a:ln>
            <a:noFill/>
          </a:ln>
        </p:spPr>
        <p:txBody>
          <a:bodyPr spcFirstLastPara="1" wrap="square" lIns="91425" tIns="91425" rIns="91425" bIns="91425" anchor="t" anchorCtr="0">
            <a:no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36" name="Google Shape;36;p6"/>
          <p:cNvSpPr txBox="1">
            <a:spLocks noGrp="1"/>
          </p:cNvSpPr>
          <p:nvPr>
            <p:ph type="body" idx="2"/>
          </p:nvPr>
        </p:nvSpPr>
        <p:spPr>
          <a:xfrm>
            <a:off x="3471863" y="2434167"/>
            <a:ext cx="2914650" cy="5801784"/>
          </a:xfrm>
          <a:prstGeom prst="rect">
            <a:avLst/>
          </a:prstGeom>
          <a:noFill/>
          <a:ln>
            <a:noFill/>
          </a:ln>
        </p:spPr>
        <p:txBody>
          <a:bodyPr spcFirstLastPara="1" wrap="square" lIns="91425" tIns="91425" rIns="91425" bIns="91425" anchor="t" anchorCtr="0">
            <a:no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37" name="Google Shape;37;p6"/>
          <p:cNvSpPr txBox="1">
            <a:spLocks noGrp="1"/>
          </p:cNvSpPr>
          <p:nvPr>
            <p:ph type="dt" idx="10"/>
          </p:nvPr>
        </p:nvSpPr>
        <p:spPr>
          <a:xfrm>
            <a:off x="471488" y="8475136"/>
            <a:ext cx="1543050" cy="486833"/>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8" name="Google Shape;38;p6"/>
          <p:cNvSpPr txBox="1">
            <a:spLocks noGrp="1"/>
          </p:cNvSpPr>
          <p:nvPr>
            <p:ph type="ftr" idx="11"/>
          </p:nvPr>
        </p:nvSpPr>
        <p:spPr>
          <a:xfrm>
            <a:off x="2271713" y="8475136"/>
            <a:ext cx="2314575" cy="486833"/>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9" name="Google Shape;39;p6"/>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472381" y="486836"/>
            <a:ext cx="5915025" cy="1767417"/>
          </a:xfrm>
          <a:prstGeom prst="rect">
            <a:avLst/>
          </a:prstGeom>
          <a:noFill/>
          <a:ln>
            <a:noFill/>
          </a:ln>
        </p:spPr>
        <p:txBody>
          <a:bodyPr spcFirstLastPara="1" wrap="square" lIns="91425" tIns="91425" rIns="91425" bIns="91425" anchor="ctr" anchorCtr="0">
            <a:noAutofit/>
          </a:bodyPr>
          <a:lstStyle>
            <a:lvl1pPr marL="0" marR="0" lvl="0" indent="0" algn="l" rtl="0">
              <a:lnSpc>
                <a:spcPct val="90000"/>
              </a:lnSpc>
              <a:spcBef>
                <a:spcPts val="0"/>
              </a:spcBef>
              <a:spcAft>
                <a:spcPts val="0"/>
              </a:spcAft>
              <a:buClr>
                <a:schemeClr val="dk1"/>
              </a:buClr>
              <a:buSzPts val="14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42" name="Google Shape;42;p7"/>
          <p:cNvSpPr txBox="1">
            <a:spLocks noGrp="1"/>
          </p:cNvSpPr>
          <p:nvPr>
            <p:ph type="body" idx="1"/>
          </p:nvPr>
        </p:nvSpPr>
        <p:spPr>
          <a:xfrm>
            <a:off x="472381" y="2241551"/>
            <a:ext cx="2901255" cy="1098549"/>
          </a:xfrm>
          <a:prstGeom prst="rect">
            <a:avLst/>
          </a:prstGeom>
          <a:noFill/>
          <a:ln>
            <a:noFill/>
          </a:ln>
        </p:spPr>
        <p:txBody>
          <a:bodyPr spcFirstLastPara="1" wrap="square" lIns="91425" tIns="91425" rIns="91425" bIns="91425" anchor="b" anchorCtr="0">
            <a:noAutofit/>
          </a:bodyPr>
          <a:lstStyle>
            <a:lvl1pPr marL="457200" marR="0" lvl="0" indent="-228600" algn="l" rtl="0">
              <a:lnSpc>
                <a:spcPct val="90000"/>
              </a:lnSpc>
              <a:spcBef>
                <a:spcPts val="750"/>
              </a:spcBef>
              <a:spcAft>
                <a:spcPts val="0"/>
              </a:spcAft>
              <a:buClr>
                <a:schemeClr val="dk1"/>
              </a:buClr>
              <a:buSzPts val="2100"/>
              <a:buFont typeface="Arial"/>
              <a:buNone/>
              <a:defRPr sz="18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375"/>
              </a:spcBef>
              <a:spcAft>
                <a:spcPts val="0"/>
              </a:spcAft>
              <a:buClr>
                <a:schemeClr val="dk1"/>
              </a:buClr>
              <a:buSzPts val="1800"/>
              <a:buFont typeface="Arial"/>
              <a:buNone/>
              <a:defRPr sz="15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375"/>
              </a:spcBef>
              <a:spcAft>
                <a:spcPts val="0"/>
              </a:spcAft>
              <a:buClr>
                <a:schemeClr val="dk1"/>
              </a:buClr>
              <a:buSzPts val="1500"/>
              <a:buFont typeface="Arial"/>
              <a:buNone/>
              <a:defRPr sz="135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375"/>
              </a:spcBef>
              <a:spcAft>
                <a:spcPts val="0"/>
              </a:spcAft>
              <a:buClr>
                <a:schemeClr val="dk1"/>
              </a:buClr>
              <a:buSzPts val="1350"/>
              <a:buFont typeface="Arial"/>
              <a:buNone/>
              <a:defRPr sz="12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375"/>
              </a:spcBef>
              <a:spcAft>
                <a:spcPts val="0"/>
              </a:spcAft>
              <a:buClr>
                <a:schemeClr val="dk1"/>
              </a:buClr>
              <a:buSzPts val="1350"/>
              <a:buFont typeface="Arial"/>
              <a:buNone/>
              <a:defRPr sz="12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375"/>
              </a:spcBef>
              <a:spcAft>
                <a:spcPts val="0"/>
              </a:spcAft>
              <a:buClr>
                <a:schemeClr val="dk1"/>
              </a:buClr>
              <a:buSzPts val="1350"/>
              <a:buFont typeface="Arial"/>
              <a:buNone/>
              <a:defRPr sz="12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375"/>
              </a:spcBef>
              <a:spcAft>
                <a:spcPts val="0"/>
              </a:spcAft>
              <a:buClr>
                <a:schemeClr val="dk1"/>
              </a:buClr>
              <a:buSzPts val="1350"/>
              <a:buFont typeface="Arial"/>
              <a:buNone/>
              <a:defRPr sz="12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375"/>
              </a:spcBef>
              <a:spcAft>
                <a:spcPts val="0"/>
              </a:spcAft>
              <a:buClr>
                <a:schemeClr val="dk1"/>
              </a:buClr>
              <a:buSzPts val="1350"/>
              <a:buFont typeface="Arial"/>
              <a:buNone/>
              <a:defRPr sz="12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375"/>
              </a:spcBef>
              <a:spcAft>
                <a:spcPts val="0"/>
              </a:spcAft>
              <a:buClr>
                <a:schemeClr val="dk1"/>
              </a:buClr>
              <a:buSzPts val="1350"/>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43" name="Google Shape;43;p7"/>
          <p:cNvSpPr txBox="1">
            <a:spLocks noGrp="1"/>
          </p:cNvSpPr>
          <p:nvPr>
            <p:ph type="body" idx="2"/>
          </p:nvPr>
        </p:nvSpPr>
        <p:spPr>
          <a:xfrm>
            <a:off x="472381" y="3340100"/>
            <a:ext cx="2901255" cy="4912784"/>
          </a:xfrm>
          <a:prstGeom prst="rect">
            <a:avLst/>
          </a:prstGeom>
          <a:noFill/>
          <a:ln>
            <a:noFill/>
          </a:ln>
        </p:spPr>
        <p:txBody>
          <a:bodyPr spcFirstLastPara="1" wrap="square" lIns="91425" tIns="91425" rIns="91425" bIns="91425" anchor="t" anchorCtr="0">
            <a:no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44" name="Google Shape;44;p7"/>
          <p:cNvSpPr txBox="1">
            <a:spLocks noGrp="1"/>
          </p:cNvSpPr>
          <p:nvPr>
            <p:ph type="body" idx="3"/>
          </p:nvPr>
        </p:nvSpPr>
        <p:spPr>
          <a:xfrm>
            <a:off x="3471863" y="2241551"/>
            <a:ext cx="2915543" cy="1098549"/>
          </a:xfrm>
          <a:prstGeom prst="rect">
            <a:avLst/>
          </a:prstGeom>
          <a:noFill/>
          <a:ln>
            <a:noFill/>
          </a:ln>
        </p:spPr>
        <p:txBody>
          <a:bodyPr spcFirstLastPara="1" wrap="square" lIns="91425" tIns="91425" rIns="91425" bIns="91425" anchor="b" anchorCtr="0">
            <a:noAutofit/>
          </a:bodyPr>
          <a:lstStyle>
            <a:lvl1pPr marL="457200" marR="0" lvl="0" indent="-228600" algn="l" rtl="0">
              <a:lnSpc>
                <a:spcPct val="90000"/>
              </a:lnSpc>
              <a:spcBef>
                <a:spcPts val="750"/>
              </a:spcBef>
              <a:spcAft>
                <a:spcPts val="0"/>
              </a:spcAft>
              <a:buClr>
                <a:schemeClr val="dk1"/>
              </a:buClr>
              <a:buSzPts val="2100"/>
              <a:buFont typeface="Arial"/>
              <a:buNone/>
              <a:defRPr sz="18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375"/>
              </a:spcBef>
              <a:spcAft>
                <a:spcPts val="0"/>
              </a:spcAft>
              <a:buClr>
                <a:schemeClr val="dk1"/>
              </a:buClr>
              <a:buSzPts val="1800"/>
              <a:buFont typeface="Arial"/>
              <a:buNone/>
              <a:defRPr sz="15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375"/>
              </a:spcBef>
              <a:spcAft>
                <a:spcPts val="0"/>
              </a:spcAft>
              <a:buClr>
                <a:schemeClr val="dk1"/>
              </a:buClr>
              <a:buSzPts val="1500"/>
              <a:buFont typeface="Arial"/>
              <a:buNone/>
              <a:defRPr sz="135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375"/>
              </a:spcBef>
              <a:spcAft>
                <a:spcPts val="0"/>
              </a:spcAft>
              <a:buClr>
                <a:schemeClr val="dk1"/>
              </a:buClr>
              <a:buSzPts val="1350"/>
              <a:buFont typeface="Arial"/>
              <a:buNone/>
              <a:defRPr sz="12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375"/>
              </a:spcBef>
              <a:spcAft>
                <a:spcPts val="0"/>
              </a:spcAft>
              <a:buClr>
                <a:schemeClr val="dk1"/>
              </a:buClr>
              <a:buSzPts val="1350"/>
              <a:buFont typeface="Arial"/>
              <a:buNone/>
              <a:defRPr sz="12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375"/>
              </a:spcBef>
              <a:spcAft>
                <a:spcPts val="0"/>
              </a:spcAft>
              <a:buClr>
                <a:schemeClr val="dk1"/>
              </a:buClr>
              <a:buSzPts val="1350"/>
              <a:buFont typeface="Arial"/>
              <a:buNone/>
              <a:defRPr sz="12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375"/>
              </a:spcBef>
              <a:spcAft>
                <a:spcPts val="0"/>
              </a:spcAft>
              <a:buClr>
                <a:schemeClr val="dk1"/>
              </a:buClr>
              <a:buSzPts val="1350"/>
              <a:buFont typeface="Arial"/>
              <a:buNone/>
              <a:defRPr sz="12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375"/>
              </a:spcBef>
              <a:spcAft>
                <a:spcPts val="0"/>
              </a:spcAft>
              <a:buClr>
                <a:schemeClr val="dk1"/>
              </a:buClr>
              <a:buSzPts val="1350"/>
              <a:buFont typeface="Arial"/>
              <a:buNone/>
              <a:defRPr sz="12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375"/>
              </a:spcBef>
              <a:spcAft>
                <a:spcPts val="0"/>
              </a:spcAft>
              <a:buClr>
                <a:schemeClr val="dk1"/>
              </a:buClr>
              <a:buSzPts val="1350"/>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45" name="Google Shape;45;p7"/>
          <p:cNvSpPr txBox="1">
            <a:spLocks noGrp="1"/>
          </p:cNvSpPr>
          <p:nvPr>
            <p:ph type="body" idx="4"/>
          </p:nvPr>
        </p:nvSpPr>
        <p:spPr>
          <a:xfrm>
            <a:off x="3471863" y="3340100"/>
            <a:ext cx="2915543" cy="4912784"/>
          </a:xfrm>
          <a:prstGeom prst="rect">
            <a:avLst/>
          </a:prstGeom>
          <a:noFill/>
          <a:ln>
            <a:noFill/>
          </a:ln>
        </p:spPr>
        <p:txBody>
          <a:bodyPr spcFirstLastPara="1" wrap="square" lIns="91425" tIns="91425" rIns="91425" bIns="91425" anchor="t" anchorCtr="0">
            <a:no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46" name="Google Shape;46;p7"/>
          <p:cNvSpPr txBox="1">
            <a:spLocks noGrp="1"/>
          </p:cNvSpPr>
          <p:nvPr>
            <p:ph type="dt" idx="10"/>
          </p:nvPr>
        </p:nvSpPr>
        <p:spPr>
          <a:xfrm>
            <a:off x="471488" y="8475136"/>
            <a:ext cx="1543050" cy="486833"/>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7" name="Google Shape;47;p7"/>
          <p:cNvSpPr txBox="1">
            <a:spLocks noGrp="1"/>
          </p:cNvSpPr>
          <p:nvPr>
            <p:ph type="ftr" idx="11"/>
          </p:nvPr>
        </p:nvSpPr>
        <p:spPr>
          <a:xfrm>
            <a:off x="2271713" y="8475136"/>
            <a:ext cx="2314575" cy="486833"/>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Google Shape;48;p7"/>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471488" y="486836"/>
            <a:ext cx="5915025" cy="1767417"/>
          </a:xfrm>
          <a:prstGeom prst="rect">
            <a:avLst/>
          </a:prstGeom>
          <a:noFill/>
          <a:ln>
            <a:noFill/>
          </a:ln>
        </p:spPr>
        <p:txBody>
          <a:bodyPr spcFirstLastPara="1" wrap="square" lIns="91425" tIns="91425" rIns="91425" bIns="91425" anchor="ctr" anchorCtr="0">
            <a:noAutofit/>
          </a:bodyPr>
          <a:lstStyle>
            <a:lvl1pPr marL="0" marR="0" lvl="0" indent="0" algn="l" rtl="0">
              <a:lnSpc>
                <a:spcPct val="90000"/>
              </a:lnSpc>
              <a:spcBef>
                <a:spcPts val="0"/>
              </a:spcBef>
              <a:spcAft>
                <a:spcPts val="0"/>
              </a:spcAft>
              <a:buClr>
                <a:schemeClr val="dk1"/>
              </a:buClr>
              <a:buSzPts val="14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51" name="Google Shape;51;p8"/>
          <p:cNvSpPr txBox="1">
            <a:spLocks noGrp="1"/>
          </p:cNvSpPr>
          <p:nvPr>
            <p:ph type="dt" idx="10"/>
          </p:nvPr>
        </p:nvSpPr>
        <p:spPr>
          <a:xfrm>
            <a:off x="471488" y="8475136"/>
            <a:ext cx="1543050" cy="486833"/>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Google Shape;52;p8"/>
          <p:cNvSpPr txBox="1">
            <a:spLocks noGrp="1"/>
          </p:cNvSpPr>
          <p:nvPr>
            <p:ph type="ftr" idx="11"/>
          </p:nvPr>
        </p:nvSpPr>
        <p:spPr>
          <a:xfrm>
            <a:off x="2271713" y="8475136"/>
            <a:ext cx="2314575" cy="486833"/>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Google Shape;53;p8"/>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72381" y="609600"/>
            <a:ext cx="2211884" cy="2133600"/>
          </a:xfrm>
          <a:prstGeom prst="rect">
            <a:avLst/>
          </a:prstGeom>
          <a:noFill/>
          <a:ln>
            <a:noFill/>
          </a:ln>
        </p:spPr>
        <p:txBody>
          <a:bodyPr spcFirstLastPara="1" wrap="square" lIns="91425" tIns="91425" rIns="91425" bIns="91425" anchor="b" anchorCtr="0">
            <a:noAutofit/>
          </a:bodyPr>
          <a:lstStyle>
            <a:lvl1pPr marL="0" marR="0" lvl="0" indent="0" algn="l" rtl="0">
              <a:lnSpc>
                <a:spcPct val="90000"/>
              </a:lnSpc>
              <a:spcBef>
                <a:spcPts val="0"/>
              </a:spcBef>
              <a:spcAft>
                <a:spcPts val="0"/>
              </a:spcAft>
              <a:buClr>
                <a:schemeClr val="dk1"/>
              </a:buClr>
              <a:buSzPts val="1400"/>
              <a:buFont typeface="Calibri"/>
              <a:buNone/>
              <a:defRPr sz="2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56" name="Google Shape;56;p9"/>
          <p:cNvSpPr txBox="1">
            <a:spLocks noGrp="1"/>
          </p:cNvSpPr>
          <p:nvPr>
            <p:ph type="body" idx="1"/>
          </p:nvPr>
        </p:nvSpPr>
        <p:spPr>
          <a:xfrm>
            <a:off x="2915543" y="1316569"/>
            <a:ext cx="3471863" cy="6498167"/>
          </a:xfrm>
          <a:prstGeom prst="rect">
            <a:avLst/>
          </a:prstGeom>
          <a:noFill/>
          <a:ln>
            <a:noFill/>
          </a:ln>
        </p:spPr>
        <p:txBody>
          <a:bodyPr spcFirstLastPara="1" wrap="square" lIns="91425" tIns="91425" rIns="91425" bIns="91425" anchor="t" anchorCtr="0">
            <a:noAutofit/>
          </a:bodyPr>
          <a:lstStyle>
            <a:lvl1pPr marL="457200" marR="0" lvl="0" indent="-381000" algn="l" rtl="0">
              <a:lnSpc>
                <a:spcPct val="90000"/>
              </a:lnSpc>
              <a:spcBef>
                <a:spcPts val="75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61950" algn="l" rtl="0">
              <a:lnSpc>
                <a:spcPct val="90000"/>
              </a:lnSpc>
              <a:spcBef>
                <a:spcPts val="375"/>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4pPr>
            <a:lvl5pPr marL="2286000" marR="0" lvl="4"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5pPr>
            <a:lvl6pPr marL="2743200" marR="0" lvl="5"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6pPr>
            <a:lvl7pPr marL="3200400" marR="0" lvl="6"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7pPr>
            <a:lvl8pPr marL="3657600" marR="0" lvl="7"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8pPr>
            <a:lvl9pPr marL="4114800" marR="0" lvl="8"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9pPr>
          </a:lstStyle>
          <a:p>
            <a:endParaRPr/>
          </a:p>
        </p:txBody>
      </p:sp>
      <p:sp>
        <p:nvSpPr>
          <p:cNvPr id="57" name="Google Shape;57;p9"/>
          <p:cNvSpPr txBox="1">
            <a:spLocks noGrp="1"/>
          </p:cNvSpPr>
          <p:nvPr>
            <p:ph type="body" idx="2"/>
          </p:nvPr>
        </p:nvSpPr>
        <p:spPr>
          <a:xfrm>
            <a:off x="472381" y="2743200"/>
            <a:ext cx="2211884" cy="5082117"/>
          </a:xfrm>
          <a:prstGeom prst="rect">
            <a:avLst/>
          </a:prstGeom>
          <a:noFill/>
          <a:ln>
            <a:noFill/>
          </a:ln>
        </p:spPr>
        <p:txBody>
          <a:bodyPr spcFirstLastPara="1" wrap="square" lIns="91425" tIns="91425" rIns="91425" bIns="91425" anchor="t" anchorCtr="0">
            <a:noAutofit/>
          </a:bodyPr>
          <a:lstStyle>
            <a:lvl1pPr marL="457200" marR="0" lvl="0" indent="-228600" algn="l" rtl="0">
              <a:lnSpc>
                <a:spcPct val="90000"/>
              </a:lnSpc>
              <a:spcBef>
                <a:spcPts val="750"/>
              </a:spcBef>
              <a:spcAft>
                <a:spcPts val="0"/>
              </a:spcAft>
              <a:buClr>
                <a:schemeClr val="dk1"/>
              </a:buClr>
              <a:buSzPts val="21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375"/>
              </a:spcBef>
              <a:spcAft>
                <a:spcPts val="0"/>
              </a:spcAft>
              <a:buClr>
                <a:schemeClr val="dk1"/>
              </a:buClr>
              <a:buSzPts val="1800"/>
              <a:buFont typeface="Arial"/>
              <a:buNone/>
              <a:defRPr sz="105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375"/>
              </a:spcBef>
              <a:spcAft>
                <a:spcPts val="0"/>
              </a:spcAft>
              <a:buClr>
                <a:schemeClr val="dk1"/>
              </a:buClr>
              <a:buSzPts val="1500"/>
              <a:buFont typeface="Arial"/>
              <a:buNone/>
              <a:defRPr sz="9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375"/>
              </a:spcBef>
              <a:spcAft>
                <a:spcPts val="0"/>
              </a:spcAft>
              <a:buClr>
                <a:schemeClr val="dk1"/>
              </a:buClr>
              <a:buSzPts val="1350"/>
              <a:buFont typeface="Arial"/>
              <a:buNone/>
              <a:defRPr sz="75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375"/>
              </a:spcBef>
              <a:spcAft>
                <a:spcPts val="0"/>
              </a:spcAft>
              <a:buClr>
                <a:schemeClr val="dk1"/>
              </a:buClr>
              <a:buSzPts val="1350"/>
              <a:buFont typeface="Arial"/>
              <a:buNone/>
              <a:defRPr sz="75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375"/>
              </a:spcBef>
              <a:spcAft>
                <a:spcPts val="0"/>
              </a:spcAft>
              <a:buClr>
                <a:schemeClr val="dk1"/>
              </a:buClr>
              <a:buSzPts val="1350"/>
              <a:buFont typeface="Arial"/>
              <a:buNone/>
              <a:defRPr sz="75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375"/>
              </a:spcBef>
              <a:spcAft>
                <a:spcPts val="0"/>
              </a:spcAft>
              <a:buClr>
                <a:schemeClr val="dk1"/>
              </a:buClr>
              <a:buSzPts val="1350"/>
              <a:buFont typeface="Arial"/>
              <a:buNone/>
              <a:defRPr sz="75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375"/>
              </a:spcBef>
              <a:spcAft>
                <a:spcPts val="0"/>
              </a:spcAft>
              <a:buClr>
                <a:schemeClr val="dk1"/>
              </a:buClr>
              <a:buSzPts val="1350"/>
              <a:buFont typeface="Arial"/>
              <a:buNone/>
              <a:defRPr sz="75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375"/>
              </a:spcBef>
              <a:spcAft>
                <a:spcPts val="0"/>
              </a:spcAft>
              <a:buClr>
                <a:schemeClr val="dk1"/>
              </a:buClr>
              <a:buSzPts val="1350"/>
              <a:buFont typeface="Arial"/>
              <a:buNone/>
              <a:defRPr sz="750" b="0" i="0" u="none" strike="noStrike" cap="none">
                <a:solidFill>
                  <a:schemeClr val="dk1"/>
                </a:solidFill>
                <a:latin typeface="Calibri"/>
                <a:ea typeface="Calibri"/>
                <a:cs typeface="Calibri"/>
                <a:sym typeface="Calibri"/>
              </a:defRPr>
            </a:lvl9pPr>
          </a:lstStyle>
          <a:p>
            <a:endParaRPr/>
          </a:p>
        </p:txBody>
      </p:sp>
      <p:sp>
        <p:nvSpPr>
          <p:cNvPr id="58" name="Google Shape;58;p9"/>
          <p:cNvSpPr txBox="1">
            <a:spLocks noGrp="1"/>
          </p:cNvSpPr>
          <p:nvPr>
            <p:ph type="dt" idx="10"/>
          </p:nvPr>
        </p:nvSpPr>
        <p:spPr>
          <a:xfrm>
            <a:off x="471488" y="8475136"/>
            <a:ext cx="1543050" cy="486833"/>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9" name="Google Shape;59;p9"/>
          <p:cNvSpPr txBox="1">
            <a:spLocks noGrp="1"/>
          </p:cNvSpPr>
          <p:nvPr>
            <p:ph type="ftr" idx="11"/>
          </p:nvPr>
        </p:nvSpPr>
        <p:spPr>
          <a:xfrm>
            <a:off x="2271713" y="8475136"/>
            <a:ext cx="2314575" cy="486833"/>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0" name="Google Shape;60;p9"/>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472381" y="609600"/>
            <a:ext cx="2211884" cy="2133600"/>
          </a:xfrm>
          <a:prstGeom prst="rect">
            <a:avLst/>
          </a:prstGeom>
          <a:noFill/>
          <a:ln>
            <a:noFill/>
          </a:ln>
        </p:spPr>
        <p:txBody>
          <a:bodyPr spcFirstLastPara="1" wrap="square" lIns="91425" tIns="91425" rIns="91425" bIns="91425" anchor="b" anchorCtr="0">
            <a:noAutofit/>
          </a:bodyPr>
          <a:lstStyle>
            <a:lvl1pPr marL="0" marR="0" lvl="0" indent="0" algn="l" rtl="0">
              <a:lnSpc>
                <a:spcPct val="90000"/>
              </a:lnSpc>
              <a:spcBef>
                <a:spcPts val="0"/>
              </a:spcBef>
              <a:spcAft>
                <a:spcPts val="0"/>
              </a:spcAft>
              <a:buClr>
                <a:schemeClr val="dk1"/>
              </a:buClr>
              <a:buSzPts val="1400"/>
              <a:buFont typeface="Calibri"/>
              <a:buNone/>
              <a:defRPr sz="24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3" name="Google Shape;63;p10"/>
          <p:cNvSpPr>
            <a:spLocks noGrp="1"/>
          </p:cNvSpPr>
          <p:nvPr>
            <p:ph type="pic" idx="2"/>
          </p:nvPr>
        </p:nvSpPr>
        <p:spPr>
          <a:xfrm>
            <a:off x="2915543" y="1316569"/>
            <a:ext cx="3471863" cy="6498167"/>
          </a:xfrm>
          <a:prstGeom prst="rect">
            <a:avLst/>
          </a:prstGeom>
          <a:noFill/>
          <a:ln>
            <a:noFill/>
          </a:ln>
        </p:spPr>
        <p:txBody>
          <a:bodyPr spcFirstLastPara="1" wrap="square" lIns="91425" tIns="91425" rIns="91425" bIns="91425" anchor="t" anchorCtr="0">
            <a:noAutofit/>
          </a:bodyPr>
          <a:lstStyle>
            <a:lvl1pPr marL="0" marR="0" lvl="0" indent="0" algn="l" rtl="0">
              <a:lnSpc>
                <a:spcPct val="90000"/>
              </a:lnSpc>
              <a:spcBef>
                <a:spcPts val="750"/>
              </a:spcBef>
              <a:spcAft>
                <a:spcPts val="0"/>
              </a:spcAft>
              <a:buClr>
                <a:schemeClr val="dk1"/>
              </a:buClr>
              <a:buSzPts val="1400"/>
              <a:buFont typeface="Arial"/>
              <a:buNone/>
              <a:defRPr sz="2400" b="0" i="0" u="none" strike="noStrike" cap="none">
                <a:solidFill>
                  <a:schemeClr val="dk1"/>
                </a:solidFill>
                <a:latin typeface="Calibri"/>
                <a:ea typeface="Calibri"/>
                <a:cs typeface="Calibri"/>
                <a:sym typeface="Calibri"/>
              </a:defRPr>
            </a:lvl1pPr>
            <a:lvl2pPr marL="342900" marR="0" lvl="1" indent="0" algn="l" rtl="0">
              <a:lnSpc>
                <a:spcPct val="90000"/>
              </a:lnSpc>
              <a:spcBef>
                <a:spcPts val="375"/>
              </a:spcBef>
              <a:spcAft>
                <a:spcPts val="0"/>
              </a:spcAft>
              <a:buClr>
                <a:schemeClr val="dk1"/>
              </a:buClr>
              <a:buSzPts val="1400"/>
              <a:buFont typeface="Arial"/>
              <a:buNone/>
              <a:defRPr sz="2100" b="0" i="0" u="none" strike="noStrike" cap="none">
                <a:solidFill>
                  <a:schemeClr val="dk1"/>
                </a:solidFill>
                <a:latin typeface="Calibri"/>
                <a:ea typeface="Calibri"/>
                <a:cs typeface="Calibri"/>
                <a:sym typeface="Calibri"/>
              </a:defRPr>
            </a:lvl2pPr>
            <a:lvl3pPr marL="685800" marR="0" lvl="2" indent="0" algn="l" rtl="0">
              <a:lnSpc>
                <a:spcPct val="90000"/>
              </a:lnSpc>
              <a:spcBef>
                <a:spcPts val="375"/>
              </a:spcBef>
              <a:spcAft>
                <a:spcPts val="0"/>
              </a:spcAft>
              <a:buClr>
                <a:schemeClr val="dk1"/>
              </a:buClr>
              <a:buSzPts val="1400"/>
              <a:buFont typeface="Arial"/>
              <a:buNone/>
              <a:defRPr sz="18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375"/>
              </a:spcBef>
              <a:spcAft>
                <a:spcPts val="0"/>
              </a:spcAft>
              <a:buClr>
                <a:schemeClr val="dk1"/>
              </a:buClr>
              <a:buSzPts val="1400"/>
              <a:buFont typeface="Arial"/>
              <a:buNone/>
              <a:defRPr sz="1500" b="0" i="0" u="none" strike="noStrike" cap="none">
                <a:solidFill>
                  <a:schemeClr val="dk1"/>
                </a:solidFill>
                <a:latin typeface="Calibri"/>
                <a:ea typeface="Calibri"/>
                <a:cs typeface="Calibri"/>
                <a:sym typeface="Calibri"/>
              </a:defRPr>
            </a:lvl4pPr>
            <a:lvl5pPr marL="1371600" marR="0" lvl="4" indent="0" algn="l" rtl="0">
              <a:lnSpc>
                <a:spcPct val="90000"/>
              </a:lnSpc>
              <a:spcBef>
                <a:spcPts val="375"/>
              </a:spcBef>
              <a:spcAft>
                <a:spcPts val="0"/>
              </a:spcAft>
              <a:buClr>
                <a:schemeClr val="dk1"/>
              </a:buClr>
              <a:buSzPts val="1400"/>
              <a:buFont typeface="Arial"/>
              <a:buNone/>
              <a:defRPr sz="1500" b="0" i="0" u="none" strike="noStrike" cap="none">
                <a:solidFill>
                  <a:schemeClr val="dk1"/>
                </a:solidFill>
                <a:latin typeface="Calibri"/>
                <a:ea typeface="Calibri"/>
                <a:cs typeface="Calibri"/>
                <a:sym typeface="Calibri"/>
              </a:defRPr>
            </a:lvl5pPr>
            <a:lvl6pPr marL="1714500" marR="0" lvl="5" indent="0" algn="l" rtl="0">
              <a:lnSpc>
                <a:spcPct val="90000"/>
              </a:lnSpc>
              <a:spcBef>
                <a:spcPts val="375"/>
              </a:spcBef>
              <a:spcAft>
                <a:spcPts val="0"/>
              </a:spcAft>
              <a:buClr>
                <a:schemeClr val="dk1"/>
              </a:buClr>
              <a:buSzPts val="1400"/>
              <a:buFont typeface="Arial"/>
              <a:buNone/>
              <a:defRPr sz="1500" b="0" i="0" u="none" strike="noStrike" cap="none">
                <a:solidFill>
                  <a:schemeClr val="dk1"/>
                </a:solidFill>
                <a:latin typeface="Calibri"/>
                <a:ea typeface="Calibri"/>
                <a:cs typeface="Calibri"/>
                <a:sym typeface="Calibri"/>
              </a:defRPr>
            </a:lvl6pPr>
            <a:lvl7pPr marL="2057400" marR="0" lvl="6" indent="0" algn="l" rtl="0">
              <a:lnSpc>
                <a:spcPct val="90000"/>
              </a:lnSpc>
              <a:spcBef>
                <a:spcPts val="375"/>
              </a:spcBef>
              <a:spcAft>
                <a:spcPts val="0"/>
              </a:spcAft>
              <a:buClr>
                <a:schemeClr val="dk1"/>
              </a:buClr>
              <a:buSzPts val="1400"/>
              <a:buFont typeface="Arial"/>
              <a:buNone/>
              <a:defRPr sz="1500" b="0" i="0" u="none" strike="noStrike" cap="none">
                <a:solidFill>
                  <a:schemeClr val="dk1"/>
                </a:solidFill>
                <a:latin typeface="Calibri"/>
                <a:ea typeface="Calibri"/>
                <a:cs typeface="Calibri"/>
                <a:sym typeface="Calibri"/>
              </a:defRPr>
            </a:lvl7pPr>
            <a:lvl8pPr marL="2400300" marR="0" lvl="7" indent="0" algn="l" rtl="0">
              <a:lnSpc>
                <a:spcPct val="90000"/>
              </a:lnSpc>
              <a:spcBef>
                <a:spcPts val="375"/>
              </a:spcBef>
              <a:spcAft>
                <a:spcPts val="0"/>
              </a:spcAft>
              <a:buClr>
                <a:schemeClr val="dk1"/>
              </a:buClr>
              <a:buSzPts val="1400"/>
              <a:buFont typeface="Arial"/>
              <a:buNone/>
              <a:defRPr sz="1500" b="0" i="0" u="none" strike="noStrike" cap="none">
                <a:solidFill>
                  <a:schemeClr val="dk1"/>
                </a:solidFill>
                <a:latin typeface="Calibri"/>
                <a:ea typeface="Calibri"/>
                <a:cs typeface="Calibri"/>
                <a:sym typeface="Calibri"/>
              </a:defRPr>
            </a:lvl8pPr>
            <a:lvl9pPr marL="2743200" marR="0" lvl="8" indent="0" algn="l" rtl="0">
              <a:lnSpc>
                <a:spcPct val="90000"/>
              </a:lnSpc>
              <a:spcBef>
                <a:spcPts val="375"/>
              </a:spcBef>
              <a:spcAft>
                <a:spcPts val="0"/>
              </a:spcAft>
              <a:buClr>
                <a:schemeClr val="dk1"/>
              </a:buClr>
              <a:buSzPts val="14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472381" y="2743200"/>
            <a:ext cx="2211884" cy="5082117"/>
          </a:xfrm>
          <a:prstGeom prst="rect">
            <a:avLst/>
          </a:prstGeom>
          <a:noFill/>
          <a:ln>
            <a:noFill/>
          </a:ln>
        </p:spPr>
        <p:txBody>
          <a:bodyPr spcFirstLastPara="1" wrap="square" lIns="91425" tIns="91425" rIns="91425" bIns="91425" anchor="t" anchorCtr="0">
            <a:noAutofit/>
          </a:bodyPr>
          <a:lstStyle>
            <a:lvl1pPr marL="457200" marR="0" lvl="0" indent="-228600" algn="l" rtl="0">
              <a:lnSpc>
                <a:spcPct val="90000"/>
              </a:lnSpc>
              <a:spcBef>
                <a:spcPts val="750"/>
              </a:spcBef>
              <a:spcAft>
                <a:spcPts val="0"/>
              </a:spcAft>
              <a:buClr>
                <a:schemeClr val="dk1"/>
              </a:buClr>
              <a:buSzPts val="21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375"/>
              </a:spcBef>
              <a:spcAft>
                <a:spcPts val="0"/>
              </a:spcAft>
              <a:buClr>
                <a:schemeClr val="dk1"/>
              </a:buClr>
              <a:buSzPts val="1800"/>
              <a:buFont typeface="Arial"/>
              <a:buNone/>
              <a:defRPr sz="105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375"/>
              </a:spcBef>
              <a:spcAft>
                <a:spcPts val="0"/>
              </a:spcAft>
              <a:buClr>
                <a:schemeClr val="dk1"/>
              </a:buClr>
              <a:buSzPts val="1500"/>
              <a:buFont typeface="Arial"/>
              <a:buNone/>
              <a:defRPr sz="9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375"/>
              </a:spcBef>
              <a:spcAft>
                <a:spcPts val="0"/>
              </a:spcAft>
              <a:buClr>
                <a:schemeClr val="dk1"/>
              </a:buClr>
              <a:buSzPts val="1350"/>
              <a:buFont typeface="Arial"/>
              <a:buNone/>
              <a:defRPr sz="75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375"/>
              </a:spcBef>
              <a:spcAft>
                <a:spcPts val="0"/>
              </a:spcAft>
              <a:buClr>
                <a:schemeClr val="dk1"/>
              </a:buClr>
              <a:buSzPts val="1350"/>
              <a:buFont typeface="Arial"/>
              <a:buNone/>
              <a:defRPr sz="75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375"/>
              </a:spcBef>
              <a:spcAft>
                <a:spcPts val="0"/>
              </a:spcAft>
              <a:buClr>
                <a:schemeClr val="dk1"/>
              </a:buClr>
              <a:buSzPts val="1350"/>
              <a:buFont typeface="Arial"/>
              <a:buNone/>
              <a:defRPr sz="75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375"/>
              </a:spcBef>
              <a:spcAft>
                <a:spcPts val="0"/>
              </a:spcAft>
              <a:buClr>
                <a:schemeClr val="dk1"/>
              </a:buClr>
              <a:buSzPts val="1350"/>
              <a:buFont typeface="Arial"/>
              <a:buNone/>
              <a:defRPr sz="75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375"/>
              </a:spcBef>
              <a:spcAft>
                <a:spcPts val="0"/>
              </a:spcAft>
              <a:buClr>
                <a:schemeClr val="dk1"/>
              </a:buClr>
              <a:buSzPts val="1350"/>
              <a:buFont typeface="Arial"/>
              <a:buNone/>
              <a:defRPr sz="75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375"/>
              </a:spcBef>
              <a:spcAft>
                <a:spcPts val="0"/>
              </a:spcAft>
              <a:buClr>
                <a:schemeClr val="dk1"/>
              </a:buClr>
              <a:buSzPts val="1350"/>
              <a:buFont typeface="Arial"/>
              <a:buNone/>
              <a:defRPr sz="750" b="0" i="0" u="none" strike="noStrike" cap="none">
                <a:solidFill>
                  <a:schemeClr val="dk1"/>
                </a:solidFill>
                <a:latin typeface="Calibri"/>
                <a:ea typeface="Calibri"/>
                <a:cs typeface="Calibri"/>
                <a:sym typeface="Calibri"/>
              </a:defRPr>
            </a:lvl9pPr>
          </a:lstStyle>
          <a:p>
            <a:endParaRPr/>
          </a:p>
        </p:txBody>
      </p:sp>
      <p:sp>
        <p:nvSpPr>
          <p:cNvPr id="65" name="Google Shape;65;p10"/>
          <p:cNvSpPr txBox="1">
            <a:spLocks noGrp="1"/>
          </p:cNvSpPr>
          <p:nvPr>
            <p:ph type="dt" idx="10"/>
          </p:nvPr>
        </p:nvSpPr>
        <p:spPr>
          <a:xfrm>
            <a:off x="471488" y="8475136"/>
            <a:ext cx="1543050" cy="486833"/>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6" name="Google Shape;66;p10"/>
          <p:cNvSpPr txBox="1">
            <a:spLocks noGrp="1"/>
          </p:cNvSpPr>
          <p:nvPr>
            <p:ph type="ftr" idx="11"/>
          </p:nvPr>
        </p:nvSpPr>
        <p:spPr>
          <a:xfrm>
            <a:off x="2271713" y="8475136"/>
            <a:ext cx="2314575" cy="486833"/>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9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7" name="Google Shape;67;p10"/>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488" y="486836"/>
            <a:ext cx="5915025" cy="1767417"/>
          </a:xfrm>
          <a:prstGeom prst="rect">
            <a:avLst/>
          </a:prstGeom>
          <a:noFill/>
          <a:ln>
            <a:noFill/>
          </a:ln>
        </p:spPr>
        <p:txBody>
          <a:bodyPr spcFirstLastPara="1" wrap="square" lIns="91425" tIns="91425" rIns="91425" bIns="91425" anchor="ctr" anchorCtr="0">
            <a:noAutofit/>
          </a:bodyPr>
          <a:lstStyle>
            <a:lvl1pPr marL="0" marR="0" lvl="0" indent="0" algn="l" rtl="0">
              <a:lnSpc>
                <a:spcPct val="90000"/>
              </a:lnSpc>
              <a:spcBef>
                <a:spcPts val="0"/>
              </a:spcBef>
              <a:spcAft>
                <a:spcPts val="0"/>
              </a:spcAft>
              <a:buClr>
                <a:schemeClr val="dk1"/>
              </a:buClr>
              <a:buSzPts val="1400"/>
              <a:buFont typeface="Calibri"/>
              <a:buNone/>
              <a:defRPr sz="3300" b="0" i="0" u="none" strike="noStrike" cap="none">
                <a:solidFill>
                  <a:schemeClr val="dk1"/>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71488" y="2434167"/>
            <a:ext cx="5915025" cy="5801784"/>
          </a:xfrm>
          <a:prstGeom prst="rect">
            <a:avLst/>
          </a:prstGeom>
          <a:noFill/>
          <a:ln>
            <a:noFill/>
          </a:ln>
        </p:spPr>
        <p:txBody>
          <a:bodyPr spcFirstLastPara="1" wrap="square" lIns="91425" tIns="91425" rIns="91425" bIns="91425" anchor="t" anchorCtr="0">
            <a:no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471488" y="8475136"/>
            <a:ext cx="1543050" cy="486833"/>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2271713" y="8475136"/>
            <a:ext cx="2314575" cy="486833"/>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4843463" y="8475136"/>
            <a:ext cx="1543050"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p:nvPr/>
        </p:nvSpPr>
        <p:spPr>
          <a:xfrm>
            <a:off x="1518249" y="276999"/>
            <a:ext cx="3743864" cy="36933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b="1">
                <a:solidFill>
                  <a:schemeClr val="dk1"/>
                </a:solidFill>
                <a:latin typeface="Calibri"/>
                <a:ea typeface="Calibri"/>
                <a:cs typeface="Calibri"/>
                <a:sym typeface="Calibri"/>
              </a:rPr>
              <a:t>Squirrel Skirmish</a:t>
            </a:r>
            <a:endParaRPr sz="1800" b="1">
              <a:solidFill>
                <a:schemeClr val="dk1"/>
              </a:solidFill>
              <a:latin typeface="Calibri"/>
              <a:ea typeface="Calibri"/>
              <a:cs typeface="Calibri"/>
              <a:sym typeface="Calibri"/>
            </a:endParaRPr>
          </a:p>
        </p:txBody>
      </p:sp>
      <p:graphicFrame>
        <p:nvGraphicFramePr>
          <p:cNvPr id="85" name="Google Shape;85;p13"/>
          <p:cNvGraphicFramePr/>
          <p:nvPr/>
        </p:nvGraphicFramePr>
        <p:xfrm>
          <a:off x="1274551" y="1277656"/>
          <a:ext cx="4694900" cy="5865225"/>
        </p:xfrm>
        <a:graphic>
          <a:graphicData uri="http://schemas.openxmlformats.org/drawingml/2006/table">
            <a:tbl>
              <a:tblPr firstRow="1" bandRow="1">
                <a:noFill/>
                <a:tableStyleId>{D2927DD9-6A94-42D7-8ABF-A640FF9C665A}</a:tableStyleId>
              </a:tblPr>
              <a:tblGrid>
                <a:gridCol w="1173725">
                  <a:extLst>
                    <a:ext uri="{9D8B030D-6E8A-4147-A177-3AD203B41FA5}">
                      <a16:colId xmlns:a16="http://schemas.microsoft.com/office/drawing/2014/main" val="20000"/>
                    </a:ext>
                  </a:extLst>
                </a:gridCol>
                <a:gridCol w="1173725">
                  <a:extLst>
                    <a:ext uri="{9D8B030D-6E8A-4147-A177-3AD203B41FA5}">
                      <a16:colId xmlns:a16="http://schemas.microsoft.com/office/drawing/2014/main" val="20001"/>
                    </a:ext>
                  </a:extLst>
                </a:gridCol>
                <a:gridCol w="1173725">
                  <a:extLst>
                    <a:ext uri="{9D8B030D-6E8A-4147-A177-3AD203B41FA5}">
                      <a16:colId xmlns:a16="http://schemas.microsoft.com/office/drawing/2014/main" val="20002"/>
                    </a:ext>
                  </a:extLst>
                </a:gridCol>
                <a:gridCol w="1173725">
                  <a:extLst>
                    <a:ext uri="{9D8B030D-6E8A-4147-A177-3AD203B41FA5}">
                      <a16:colId xmlns:a16="http://schemas.microsoft.com/office/drawing/2014/main" val="20003"/>
                    </a:ext>
                  </a:extLst>
                </a:gridCol>
              </a:tblGrid>
              <a:tr h="502725">
                <a:tc>
                  <a:txBody>
                    <a:bodyPr/>
                    <a:lstStyle/>
                    <a:p>
                      <a:pPr marL="0" marR="0" lvl="0" indent="0" algn="ctr" rtl="0">
                        <a:spcBef>
                          <a:spcPts val="0"/>
                        </a:spcBef>
                        <a:spcAft>
                          <a:spcPts val="0"/>
                        </a:spcAft>
                        <a:buNone/>
                      </a:pPr>
                      <a:r>
                        <a:rPr lang="en-US" sz="1200" u="none" strike="noStrike" cap="none">
                          <a:solidFill>
                            <a:schemeClr val="dk1"/>
                          </a:solidFill>
                        </a:rPr>
                        <a:t>Year</a:t>
                      </a:r>
                      <a:endParaRPr sz="12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200" u="none" strike="noStrike" cap="none">
                          <a:solidFill>
                            <a:schemeClr val="dk1"/>
                          </a:solidFill>
                        </a:rPr>
                        <a:t>Red Squirrels (Native)</a:t>
                      </a:r>
                      <a:endParaRPr sz="12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200" u="none" strike="noStrike" cap="none">
                          <a:solidFill>
                            <a:schemeClr val="dk1"/>
                          </a:solidFill>
                        </a:rPr>
                        <a:t>Gray Squirrels (Invasive)</a:t>
                      </a:r>
                      <a:endParaRPr sz="12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200" u="none" strike="noStrike" cap="none">
                          <a:solidFill>
                            <a:schemeClr val="dk1"/>
                          </a:solidFill>
                        </a:rPr>
                        <a:t>Coyotes</a:t>
                      </a:r>
                      <a:endParaRPr/>
                    </a:p>
                    <a:p>
                      <a:pPr marL="0" marR="0" lvl="0" indent="0" algn="ctr" rtl="0">
                        <a:spcBef>
                          <a:spcPts val="0"/>
                        </a:spcBef>
                        <a:spcAft>
                          <a:spcPts val="0"/>
                        </a:spcAft>
                        <a:buNone/>
                      </a:pPr>
                      <a:r>
                        <a:rPr lang="en-US" sz="1200" u="none" strike="noStrike" cap="none">
                          <a:solidFill>
                            <a:schemeClr val="dk1"/>
                          </a:solidFill>
                        </a:rPr>
                        <a:t>(Predator)</a:t>
                      </a:r>
                      <a:endParaRPr sz="12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268125">
                <a:tc>
                  <a:txBody>
                    <a:bodyPr/>
                    <a:lstStyle/>
                    <a:p>
                      <a:pPr marL="0" marR="0" lvl="0" indent="0" algn="ctr" rtl="0">
                        <a:spcBef>
                          <a:spcPts val="0"/>
                        </a:spcBef>
                        <a:spcAft>
                          <a:spcPts val="0"/>
                        </a:spcAft>
                        <a:buNone/>
                      </a:pPr>
                      <a:r>
                        <a:rPr lang="en-US" sz="1000" u="none" strike="noStrike" cap="none">
                          <a:solidFill>
                            <a:schemeClr val="dk1"/>
                          </a:solidFill>
                        </a:rPr>
                        <a:t>1</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130</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0</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10</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268125">
                <a:tc>
                  <a:txBody>
                    <a:bodyPr/>
                    <a:lstStyle/>
                    <a:p>
                      <a:pPr marL="0" marR="0" lvl="0" indent="0" algn="ctr" rtl="0">
                        <a:spcBef>
                          <a:spcPts val="0"/>
                        </a:spcBef>
                        <a:spcAft>
                          <a:spcPts val="0"/>
                        </a:spcAft>
                        <a:buNone/>
                      </a:pPr>
                      <a:r>
                        <a:rPr lang="en-US" sz="1000" u="none" strike="noStrike" cap="none">
                          <a:solidFill>
                            <a:schemeClr val="dk1"/>
                          </a:solidFill>
                        </a:rPr>
                        <a:t>2</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146</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0</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20</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268125">
                <a:tc>
                  <a:txBody>
                    <a:bodyPr/>
                    <a:lstStyle/>
                    <a:p>
                      <a:pPr marL="0" marR="0" lvl="0" indent="0" algn="ctr" rtl="0">
                        <a:spcBef>
                          <a:spcPts val="0"/>
                        </a:spcBef>
                        <a:spcAft>
                          <a:spcPts val="0"/>
                        </a:spcAft>
                        <a:buNone/>
                      </a:pPr>
                      <a:r>
                        <a:rPr lang="en-US" sz="1000" u="none" strike="noStrike" cap="none">
                          <a:solidFill>
                            <a:schemeClr val="dk1"/>
                          </a:solidFill>
                        </a:rPr>
                        <a:t>3</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150</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0</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28</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r h="268125">
                <a:tc>
                  <a:txBody>
                    <a:bodyPr/>
                    <a:lstStyle/>
                    <a:p>
                      <a:pPr marL="0" marR="0" lvl="0" indent="0" algn="ctr" rtl="0">
                        <a:spcBef>
                          <a:spcPts val="0"/>
                        </a:spcBef>
                        <a:spcAft>
                          <a:spcPts val="0"/>
                        </a:spcAft>
                        <a:buNone/>
                      </a:pPr>
                      <a:r>
                        <a:rPr lang="en-US" sz="1000" u="none" strike="noStrike" cap="none">
                          <a:solidFill>
                            <a:schemeClr val="dk1"/>
                          </a:solidFill>
                        </a:rPr>
                        <a:t>4</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126</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0</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34</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268125">
                <a:tc>
                  <a:txBody>
                    <a:bodyPr/>
                    <a:lstStyle/>
                    <a:p>
                      <a:pPr marL="0" marR="0" lvl="0" indent="0" algn="ctr" rtl="0">
                        <a:spcBef>
                          <a:spcPts val="0"/>
                        </a:spcBef>
                        <a:spcAft>
                          <a:spcPts val="0"/>
                        </a:spcAft>
                        <a:buNone/>
                      </a:pPr>
                      <a:r>
                        <a:rPr lang="en-US" sz="1000" u="none" strike="noStrike" cap="none">
                          <a:solidFill>
                            <a:schemeClr val="dk1"/>
                          </a:solidFill>
                        </a:rPr>
                        <a:t>5</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114</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0</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24</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r h="268125">
                <a:tc>
                  <a:txBody>
                    <a:bodyPr/>
                    <a:lstStyle/>
                    <a:p>
                      <a:pPr marL="0" marR="0" lvl="0" indent="0" algn="ctr" rtl="0">
                        <a:spcBef>
                          <a:spcPts val="0"/>
                        </a:spcBef>
                        <a:spcAft>
                          <a:spcPts val="0"/>
                        </a:spcAft>
                        <a:buNone/>
                      </a:pPr>
                      <a:r>
                        <a:rPr lang="en-US" sz="1000" u="none" strike="noStrike" cap="none">
                          <a:solidFill>
                            <a:schemeClr val="dk1"/>
                          </a:solidFill>
                        </a:rPr>
                        <a:t>6</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128</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0</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32</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6"/>
                  </a:ext>
                </a:extLst>
              </a:tr>
              <a:tr h="268125">
                <a:tc>
                  <a:txBody>
                    <a:bodyPr/>
                    <a:lstStyle/>
                    <a:p>
                      <a:pPr marL="0" marR="0" lvl="0" indent="0" algn="ctr" rtl="0">
                        <a:spcBef>
                          <a:spcPts val="0"/>
                        </a:spcBef>
                        <a:spcAft>
                          <a:spcPts val="0"/>
                        </a:spcAft>
                        <a:buNone/>
                      </a:pPr>
                      <a:r>
                        <a:rPr lang="en-US" sz="1000" u="none" strike="noStrike" cap="none">
                          <a:solidFill>
                            <a:schemeClr val="dk1"/>
                          </a:solidFill>
                        </a:rPr>
                        <a:t>7</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125</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0</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30</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7"/>
                  </a:ext>
                </a:extLst>
              </a:tr>
              <a:tr h="268125">
                <a:tc>
                  <a:txBody>
                    <a:bodyPr/>
                    <a:lstStyle/>
                    <a:p>
                      <a:pPr marL="0" marR="0" lvl="0" indent="0" algn="ctr" rtl="0">
                        <a:spcBef>
                          <a:spcPts val="0"/>
                        </a:spcBef>
                        <a:spcAft>
                          <a:spcPts val="0"/>
                        </a:spcAft>
                        <a:buNone/>
                      </a:pPr>
                      <a:r>
                        <a:rPr lang="en-US" sz="1000" u="none" strike="noStrike" cap="none">
                          <a:solidFill>
                            <a:schemeClr val="dk1"/>
                          </a:solidFill>
                        </a:rPr>
                        <a:t>8</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98</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6</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38</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8"/>
                  </a:ext>
                </a:extLst>
              </a:tr>
              <a:tr h="268125">
                <a:tc>
                  <a:txBody>
                    <a:bodyPr/>
                    <a:lstStyle/>
                    <a:p>
                      <a:pPr marL="0" marR="0" lvl="0" indent="0" algn="ctr" rtl="0">
                        <a:spcBef>
                          <a:spcPts val="0"/>
                        </a:spcBef>
                        <a:spcAft>
                          <a:spcPts val="0"/>
                        </a:spcAft>
                        <a:buNone/>
                      </a:pPr>
                      <a:r>
                        <a:rPr lang="en-US" sz="1000" u="none" strike="noStrike" cap="none">
                          <a:solidFill>
                            <a:schemeClr val="dk1"/>
                          </a:solidFill>
                        </a:rPr>
                        <a:t>9</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88</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10</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18</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9"/>
                  </a:ext>
                </a:extLst>
              </a:tr>
              <a:tr h="268125">
                <a:tc>
                  <a:txBody>
                    <a:bodyPr/>
                    <a:lstStyle/>
                    <a:p>
                      <a:pPr marL="0" marR="0" lvl="0" indent="0" algn="ctr" rtl="0">
                        <a:spcBef>
                          <a:spcPts val="0"/>
                        </a:spcBef>
                        <a:spcAft>
                          <a:spcPts val="0"/>
                        </a:spcAft>
                        <a:buNone/>
                      </a:pPr>
                      <a:r>
                        <a:rPr lang="en-US" sz="1000" u="none" strike="noStrike" cap="none">
                          <a:solidFill>
                            <a:schemeClr val="dk1"/>
                          </a:solidFill>
                        </a:rPr>
                        <a:t>10</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62</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20</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16</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0"/>
                  </a:ext>
                </a:extLst>
              </a:tr>
              <a:tr h="268125">
                <a:tc>
                  <a:txBody>
                    <a:bodyPr/>
                    <a:lstStyle/>
                    <a:p>
                      <a:pPr marL="0" marR="0" lvl="0" indent="0" algn="ctr" rtl="0">
                        <a:spcBef>
                          <a:spcPts val="0"/>
                        </a:spcBef>
                        <a:spcAft>
                          <a:spcPts val="0"/>
                        </a:spcAft>
                        <a:buNone/>
                      </a:pPr>
                      <a:r>
                        <a:rPr lang="en-US" sz="1000" u="none" strike="noStrike" cap="none">
                          <a:solidFill>
                            <a:schemeClr val="dk1"/>
                          </a:solidFill>
                        </a:rPr>
                        <a:t>11</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69</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36</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18</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1"/>
                  </a:ext>
                </a:extLst>
              </a:tr>
              <a:tr h="268125">
                <a:tc>
                  <a:txBody>
                    <a:bodyPr/>
                    <a:lstStyle/>
                    <a:p>
                      <a:pPr marL="0" marR="0" lvl="0" indent="0" algn="ctr" rtl="0">
                        <a:spcBef>
                          <a:spcPts val="0"/>
                        </a:spcBef>
                        <a:spcAft>
                          <a:spcPts val="0"/>
                        </a:spcAft>
                        <a:buNone/>
                      </a:pPr>
                      <a:r>
                        <a:rPr lang="en-US" sz="1000" u="none" strike="noStrike" cap="none">
                          <a:solidFill>
                            <a:schemeClr val="dk1"/>
                          </a:solidFill>
                        </a:rPr>
                        <a:t>12</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45</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64</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12</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2"/>
                  </a:ext>
                </a:extLst>
              </a:tr>
              <a:tr h="268125">
                <a:tc>
                  <a:txBody>
                    <a:bodyPr/>
                    <a:lstStyle/>
                    <a:p>
                      <a:pPr marL="0" marR="0" lvl="0" indent="0" algn="ctr" rtl="0">
                        <a:spcBef>
                          <a:spcPts val="0"/>
                        </a:spcBef>
                        <a:spcAft>
                          <a:spcPts val="0"/>
                        </a:spcAft>
                        <a:buNone/>
                      </a:pPr>
                      <a:r>
                        <a:rPr lang="en-US" sz="1000" u="none" strike="noStrike" cap="none">
                          <a:solidFill>
                            <a:schemeClr val="dk1"/>
                          </a:solidFill>
                        </a:rPr>
                        <a:t>13</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43</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102</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12</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3"/>
                  </a:ext>
                </a:extLst>
              </a:tr>
              <a:tr h="268125">
                <a:tc>
                  <a:txBody>
                    <a:bodyPr/>
                    <a:lstStyle/>
                    <a:p>
                      <a:pPr marL="0" marR="0" lvl="0" indent="0" algn="ctr" rtl="0">
                        <a:spcBef>
                          <a:spcPts val="0"/>
                        </a:spcBef>
                        <a:spcAft>
                          <a:spcPts val="0"/>
                        </a:spcAft>
                        <a:buNone/>
                      </a:pPr>
                      <a:r>
                        <a:rPr lang="en-US" sz="1000" u="none" strike="noStrike" cap="none">
                          <a:solidFill>
                            <a:schemeClr val="dk1"/>
                          </a:solidFill>
                        </a:rPr>
                        <a:t>14</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20</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144</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14</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4"/>
                  </a:ext>
                </a:extLst>
              </a:tr>
              <a:tr h="268125">
                <a:tc>
                  <a:txBody>
                    <a:bodyPr/>
                    <a:lstStyle/>
                    <a:p>
                      <a:pPr marL="0" marR="0" lvl="0" indent="0" algn="ctr" rtl="0">
                        <a:spcBef>
                          <a:spcPts val="0"/>
                        </a:spcBef>
                        <a:spcAft>
                          <a:spcPts val="0"/>
                        </a:spcAft>
                        <a:buNone/>
                      </a:pPr>
                      <a:r>
                        <a:rPr lang="en-US" sz="1000" u="none" strike="noStrike" cap="none">
                          <a:solidFill>
                            <a:schemeClr val="dk1"/>
                          </a:solidFill>
                        </a:rPr>
                        <a:t>15</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31</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156</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10</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5"/>
                  </a:ext>
                </a:extLst>
              </a:tr>
              <a:tr h="268125">
                <a:tc>
                  <a:txBody>
                    <a:bodyPr/>
                    <a:lstStyle/>
                    <a:p>
                      <a:pPr marL="0" marR="0" lvl="0" indent="0" algn="ctr" rtl="0">
                        <a:spcBef>
                          <a:spcPts val="0"/>
                        </a:spcBef>
                        <a:spcAft>
                          <a:spcPts val="0"/>
                        </a:spcAft>
                        <a:buNone/>
                      </a:pPr>
                      <a:r>
                        <a:rPr lang="en-US" sz="1000" u="none" strike="noStrike" cap="none">
                          <a:solidFill>
                            <a:schemeClr val="dk1"/>
                          </a:solidFill>
                        </a:rPr>
                        <a:t>16</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16</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164</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8</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6"/>
                  </a:ext>
                </a:extLst>
              </a:tr>
              <a:tr h="268125">
                <a:tc>
                  <a:txBody>
                    <a:bodyPr/>
                    <a:lstStyle/>
                    <a:p>
                      <a:pPr marL="0" marR="0" lvl="0" indent="0" algn="ctr" rtl="0">
                        <a:spcBef>
                          <a:spcPts val="0"/>
                        </a:spcBef>
                        <a:spcAft>
                          <a:spcPts val="0"/>
                        </a:spcAft>
                        <a:buNone/>
                      </a:pPr>
                      <a:r>
                        <a:rPr lang="en-US" sz="1000" u="none" strike="noStrike" cap="none">
                          <a:solidFill>
                            <a:schemeClr val="dk1"/>
                          </a:solidFill>
                        </a:rPr>
                        <a:t>17</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4</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186</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12</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7"/>
                  </a:ext>
                </a:extLst>
              </a:tr>
              <a:tr h="268125">
                <a:tc>
                  <a:txBody>
                    <a:bodyPr/>
                    <a:lstStyle/>
                    <a:p>
                      <a:pPr marL="0" marR="0" lvl="0" indent="0" algn="ctr" rtl="0">
                        <a:spcBef>
                          <a:spcPts val="0"/>
                        </a:spcBef>
                        <a:spcAft>
                          <a:spcPts val="0"/>
                        </a:spcAft>
                        <a:buNone/>
                      </a:pPr>
                      <a:r>
                        <a:rPr lang="en-US" sz="1000" u="none" strike="noStrike" cap="none">
                          <a:solidFill>
                            <a:schemeClr val="dk1"/>
                          </a:solidFill>
                        </a:rPr>
                        <a:t>18</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6</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162</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6</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8"/>
                  </a:ext>
                </a:extLst>
              </a:tr>
              <a:tr h="268125">
                <a:tc>
                  <a:txBody>
                    <a:bodyPr/>
                    <a:lstStyle/>
                    <a:p>
                      <a:pPr marL="0" marR="0" lvl="0" indent="0" algn="ctr" rtl="0">
                        <a:spcBef>
                          <a:spcPts val="0"/>
                        </a:spcBef>
                        <a:spcAft>
                          <a:spcPts val="0"/>
                        </a:spcAft>
                        <a:buNone/>
                      </a:pPr>
                      <a:r>
                        <a:rPr lang="en-US" sz="1000" u="none" strike="noStrike" cap="none">
                          <a:solidFill>
                            <a:schemeClr val="dk1"/>
                          </a:solidFill>
                        </a:rPr>
                        <a:t>19</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4</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174</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6</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19"/>
                  </a:ext>
                </a:extLst>
              </a:tr>
              <a:tr h="268125">
                <a:tc>
                  <a:txBody>
                    <a:bodyPr/>
                    <a:lstStyle/>
                    <a:p>
                      <a:pPr marL="0" marR="0" lvl="0" indent="0" algn="ctr" rtl="0">
                        <a:spcBef>
                          <a:spcPts val="0"/>
                        </a:spcBef>
                        <a:spcAft>
                          <a:spcPts val="0"/>
                        </a:spcAft>
                        <a:buNone/>
                      </a:pPr>
                      <a:r>
                        <a:rPr lang="en-US" sz="1000" u="none" strike="noStrike" cap="none">
                          <a:solidFill>
                            <a:schemeClr val="dk1"/>
                          </a:solidFill>
                        </a:rPr>
                        <a:t>20</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0</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178</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000" u="none" strike="noStrike" cap="none">
                          <a:solidFill>
                            <a:schemeClr val="dk1"/>
                          </a:solidFill>
                        </a:rPr>
                        <a:t>4</a:t>
                      </a:r>
                      <a:endParaRPr sz="100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20"/>
                  </a:ext>
                </a:extLst>
              </a:tr>
            </a:tbl>
          </a:graphicData>
        </a:graphic>
      </p:graphicFrame>
      <p:pic>
        <p:nvPicPr>
          <p:cNvPr id="86" name="Google Shape;86;p13"/>
          <p:cNvPicPr preferRelativeResize="0"/>
          <p:nvPr/>
        </p:nvPicPr>
        <p:blipFill rotWithShape="1">
          <a:blip r:embed="rId3">
            <a:alphaModFix/>
          </a:blip>
          <a:srcRect/>
          <a:stretch/>
        </p:blipFill>
        <p:spPr>
          <a:xfrm>
            <a:off x="0" y="0"/>
            <a:ext cx="1236600" cy="1483800"/>
          </a:xfrm>
          <a:prstGeom prst="rect">
            <a:avLst/>
          </a:prstGeom>
          <a:noFill/>
          <a:ln>
            <a:noFill/>
          </a:ln>
        </p:spPr>
      </p:pic>
      <p:pic>
        <p:nvPicPr>
          <p:cNvPr id="87" name="Google Shape;87;p13" descr="Image result for eastern gray squirrel black and white"/>
          <p:cNvPicPr preferRelativeResize="0"/>
          <p:nvPr/>
        </p:nvPicPr>
        <p:blipFill rotWithShape="1">
          <a:blip r:embed="rId4">
            <a:alphaModFix/>
          </a:blip>
          <a:srcRect/>
          <a:stretch/>
        </p:blipFill>
        <p:spPr>
          <a:xfrm>
            <a:off x="5400136" y="7331982"/>
            <a:ext cx="1431624" cy="162160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p:nvPr/>
        </p:nvSpPr>
        <p:spPr>
          <a:xfrm>
            <a:off x="155276" y="2013553"/>
            <a:ext cx="6538822" cy="81253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1.   What patterns do you see on the graph between the two squirrel species? How does this new information help explain these patterns? How does competition between native squirrels and invasive squirrels affect population size? </a:t>
            </a:r>
            <a:endParaRPr sz="1800">
              <a:solidFill>
                <a:schemeClr val="dk1"/>
              </a:solidFill>
              <a:latin typeface="Calibri"/>
              <a:ea typeface="Calibri"/>
              <a:cs typeface="Calibri"/>
              <a:sym typeface="Calibri"/>
            </a:endParaRPr>
          </a:p>
          <a:p>
            <a:pPr marL="0" marR="0" lvl="0" indent="0" algn="l" rtl="0">
              <a:lnSpc>
                <a:spcPct val="150000"/>
              </a:lnSpc>
              <a:spcBef>
                <a:spcPts val="0"/>
              </a:spcBef>
              <a:spcAft>
                <a:spcPts val="0"/>
              </a:spcAft>
              <a:buNone/>
            </a:pPr>
            <a:r>
              <a:rPr lang="en-US" sz="1800">
                <a:solidFill>
                  <a:schemeClr val="dk1"/>
                </a:solidFill>
                <a:latin typeface="Calibri"/>
                <a:ea typeface="Calibri"/>
                <a:cs typeface="Calibri"/>
                <a:sym typeface="Calibri"/>
              </a:rPr>
              <a:t>____________________________________________________________________________________________________________________________________________________________________________________________________________________________</a:t>
            </a: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a:solidFill>
                  <a:schemeClr val="dk1"/>
                </a:solidFill>
                <a:latin typeface="Calibri"/>
                <a:ea typeface="Calibri"/>
                <a:cs typeface="Calibri"/>
                <a:sym typeface="Calibri"/>
              </a:rPr>
              <a:t>2.   What happened to the number of coyotes as the populations of squirrels changed? How is a predator population affected by the availability of prey? </a:t>
            </a:r>
            <a:endParaRPr sz="1800">
              <a:solidFill>
                <a:schemeClr val="dk1"/>
              </a:solidFill>
              <a:latin typeface="Calibri"/>
              <a:ea typeface="Calibri"/>
              <a:cs typeface="Calibri"/>
              <a:sym typeface="Calibri"/>
            </a:endParaRPr>
          </a:p>
          <a:p>
            <a:pPr marL="0" lvl="0" indent="0" algn="l" rtl="0">
              <a:lnSpc>
                <a:spcPct val="150000"/>
              </a:lnSpc>
              <a:spcBef>
                <a:spcPts val="0"/>
              </a:spcBef>
              <a:spcAft>
                <a:spcPts val="0"/>
              </a:spcAft>
              <a:buNone/>
            </a:pPr>
            <a:r>
              <a:rPr lang="en-US" sz="1800">
                <a:solidFill>
                  <a:schemeClr val="dk1"/>
                </a:solidFill>
                <a:latin typeface="Calibri"/>
                <a:ea typeface="Calibri"/>
                <a:cs typeface="Calibri"/>
                <a:sym typeface="Calibri"/>
              </a:rPr>
              <a:t>____________________________________________________________________________________________________________________________________________________________________________________________________________________________</a:t>
            </a: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a:solidFill>
                  <a:schemeClr val="dk1"/>
                </a:solidFill>
                <a:latin typeface="Calibri"/>
                <a:ea typeface="Calibri"/>
                <a:cs typeface="Calibri"/>
                <a:sym typeface="Calibri"/>
              </a:rPr>
              <a:t>3.  What would you expect to happen to a new population of red squirrels if gray squirrels were introduced into the ecosystem?  </a:t>
            </a:r>
            <a:endParaRPr sz="1800">
              <a:solidFill>
                <a:schemeClr val="dk1"/>
              </a:solidFill>
              <a:latin typeface="Calibri"/>
              <a:ea typeface="Calibri"/>
              <a:cs typeface="Calibri"/>
              <a:sym typeface="Calibri"/>
            </a:endParaRPr>
          </a:p>
          <a:p>
            <a:pPr marL="0" lvl="0" indent="0" algn="l" rtl="0">
              <a:lnSpc>
                <a:spcPct val="150000"/>
              </a:lnSpc>
              <a:spcBef>
                <a:spcPts val="0"/>
              </a:spcBef>
              <a:spcAft>
                <a:spcPts val="0"/>
              </a:spcAft>
              <a:buClr>
                <a:schemeClr val="dk1"/>
              </a:buClr>
              <a:buFont typeface="Arial"/>
              <a:buNone/>
            </a:pPr>
            <a:r>
              <a:rPr lang="en-US" sz="1800">
                <a:solidFill>
                  <a:schemeClr val="dk1"/>
                </a:solidFill>
                <a:latin typeface="Calibri"/>
                <a:ea typeface="Calibri"/>
                <a:cs typeface="Calibri"/>
                <a:sym typeface="Calibri"/>
              </a:rPr>
              <a:t>_____________________________________________________________________________________________________________________________________________________________________</a:t>
            </a:r>
            <a:endParaRPr sz="1800">
              <a:solidFill>
                <a:schemeClr val="dk1"/>
              </a:solidFill>
              <a:latin typeface="Calibri"/>
              <a:ea typeface="Calibri"/>
              <a:cs typeface="Calibri"/>
              <a:sym typeface="Calibri"/>
            </a:endParaRPr>
          </a:p>
          <a:p>
            <a:pPr marL="342900" marR="0" lvl="0" indent="-22860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a:p>
            <a:pPr marL="342900" marR="0" lvl="0" indent="-22860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342900" marR="0" lvl="0" indent="-22860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a:p>
            <a:pPr marL="342900" marR="0" lvl="0" indent="-22860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a:p>
            <a:pPr marL="342900" marR="0" lvl="0" indent="-22860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a:p>
            <a:pPr marL="342900" marR="0" lvl="0" indent="-22860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a:p>
            <a:pPr marL="342900" marR="0" lvl="0" indent="-22860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93" name="Google Shape;93;p14"/>
          <p:cNvSpPr/>
          <p:nvPr/>
        </p:nvSpPr>
        <p:spPr>
          <a:xfrm>
            <a:off x="129397" y="0"/>
            <a:ext cx="6590581" cy="1815882"/>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600">
                <a:solidFill>
                  <a:srgbClr val="000000"/>
                </a:solidFill>
                <a:latin typeface="Calibri"/>
                <a:ea typeface="Calibri"/>
                <a:cs typeface="Calibri"/>
                <a:sym typeface="Calibri"/>
              </a:rPr>
              <a:t>Red squirrels and gr</a:t>
            </a:r>
            <a:r>
              <a:rPr lang="en-US" sz="1600">
                <a:latin typeface="Calibri"/>
                <a:ea typeface="Calibri"/>
                <a:cs typeface="Calibri"/>
                <a:sym typeface="Calibri"/>
              </a:rPr>
              <a:t>a</a:t>
            </a:r>
            <a:r>
              <a:rPr lang="en-US" sz="1600">
                <a:solidFill>
                  <a:srgbClr val="000000"/>
                </a:solidFill>
                <a:latin typeface="Calibri"/>
                <a:ea typeface="Calibri"/>
                <a:cs typeface="Calibri"/>
                <a:sym typeface="Calibri"/>
              </a:rPr>
              <a:t>y squirrels are two different species. They both live in trees and eat the same types of food. When they come into contact, they begin to compete for resources. The gr</a:t>
            </a:r>
            <a:r>
              <a:rPr lang="en-US" sz="1600">
                <a:latin typeface="Calibri"/>
                <a:ea typeface="Calibri"/>
                <a:cs typeface="Calibri"/>
                <a:sym typeface="Calibri"/>
              </a:rPr>
              <a:t>a</a:t>
            </a:r>
            <a:r>
              <a:rPr lang="en-US" sz="1600">
                <a:solidFill>
                  <a:srgbClr val="000000"/>
                </a:solidFill>
                <a:latin typeface="Calibri"/>
                <a:ea typeface="Calibri"/>
                <a:cs typeface="Calibri"/>
                <a:sym typeface="Calibri"/>
              </a:rPr>
              <a:t>y squirrel is larger with a length of 23</a:t>
            </a:r>
            <a:r>
              <a:rPr lang="en-US" sz="1600">
                <a:latin typeface="Calibri"/>
                <a:ea typeface="Calibri"/>
                <a:cs typeface="Calibri"/>
                <a:sym typeface="Calibri"/>
              </a:rPr>
              <a:t>–</a:t>
            </a:r>
            <a:r>
              <a:rPr lang="en-US" sz="1600">
                <a:solidFill>
                  <a:srgbClr val="000000"/>
                </a:solidFill>
                <a:latin typeface="Calibri"/>
                <a:ea typeface="Calibri"/>
                <a:cs typeface="Calibri"/>
                <a:sym typeface="Calibri"/>
              </a:rPr>
              <a:t>30 cm compared to red squirrels, which average 19</a:t>
            </a:r>
            <a:r>
              <a:rPr lang="en-US" sz="1600">
                <a:solidFill>
                  <a:schemeClr val="dk1"/>
                </a:solidFill>
                <a:latin typeface="Calibri"/>
                <a:ea typeface="Calibri"/>
                <a:cs typeface="Calibri"/>
                <a:sym typeface="Calibri"/>
              </a:rPr>
              <a:t>–</a:t>
            </a:r>
            <a:r>
              <a:rPr lang="en-US" sz="1600">
                <a:solidFill>
                  <a:srgbClr val="000000"/>
                </a:solidFill>
                <a:latin typeface="Calibri"/>
                <a:ea typeface="Calibri"/>
                <a:cs typeface="Calibri"/>
                <a:sym typeface="Calibri"/>
              </a:rPr>
              <a:t>23 cm long. Gr</a:t>
            </a:r>
            <a:r>
              <a:rPr lang="en-US" sz="1600">
                <a:latin typeface="Calibri"/>
                <a:ea typeface="Calibri"/>
                <a:cs typeface="Calibri"/>
                <a:sym typeface="Calibri"/>
              </a:rPr>
              <a:t>a</a:t>
            </a:r>
            <a:r>
              <a:rPr lang="en-US" sz="1600">
                <a:solidFill>
                  <a:srgbClr val="000000"/>
                </a:solidFill>
                <a:latin typeface="Calibri"/>
                <a:ea typeface="Calibri"/>
                <a:cs typeface="Calibri"/>
                <a:sym typeface="Calibri"/>
              </a:rPr>
              <a:t>y squirrels are a highly adaptive species. They quickly learn to live in new habitats. They are stronger and faster than red squirrels. The coyote is a natural predator of tree squirrels.</a:t>
            </a:r>
            <a:endParaRPr sz="16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285</Words>
  <Application>Microsoft Office PowerPoint</Application>
  <PresentationFormat>On-screen Show (4:3)</PresentationFormat>
  <Paragraphs>99</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Long-Fisher, Cindi W</dc:creator>
  <cp:lastModifiedBy>Long-Fisher, Cindi W</cp:lastModifiedBy>
  <cp:revision>1</cp:revision>
  <dcterms:modified xsi:type="dcterms:W3CDTF">2020-04-13T15:58:59Z</dcterms:modified>
</cp:coreProperties>
</file>