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9" r:id="rId3"/>
    <p:sldId id="257" r:id="rId4"/>
    <p:sldId id="258" r:id="rId5"/>
    <p:sldId id="269" r:id="rId6"/>
    <p:sldId id="260" r:id="rId7"/>
    <p:sldId id="261" r:id="rId8"/>
    <p:sldId id="262" r:id="rId9"/>
    <p:sldId id="263" r:id="rId10"/>
    <p:sldId id="265" r:id="rId11"/>
    <p:sldId id="266" r:id="rId12"/>
    <p:sldId id="267" r:id="rId13"/>
    <p:sldId id="268" r:id="rId14"/>
  </p:sldIdLst>
  <p:sldSz cx="9144000" cy="5143500" type="screen16x9"/>
  <p:notesSz cx="6858000" cy="9144000"/>
  <p:embeddedFontLst>
    <p:embeddedFont>
      <p:font typeface="Lato" panose="020B0604020202020204" charset="0"/>
      <p:regular r:id="rId16"/>
      <p:bold r:id="rId17"/>
      <p:italic r:id="rId18"/>
      <p:boldItalic r:id="rId19"/>
    </p:embeddedFont>
    <p:embeddedFont>
      <p:font typeface="Playfair Display" panose="020B060402020202020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509e4f38c8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509e4f38c8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509e4f38c8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509e4f38c8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509e4f38c8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509e4f38c8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5024c5fb9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5024c5fb9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509e4f38c8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509e4f38c8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5024c5fb9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5024c5fb9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509e4f38c8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509e4f38c8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509e4f38c8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509e4f38c8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509e4f38c8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509e4f38c8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509e4f38c8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509e4f38c8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509e4f38c8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509e4f38c8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2" name="Google Shape;12;p2"/>
          <p:cNvCxnSpPr/>
          <p:nvPr/>
        </p:nvCxnSpPr>
        <p:spPr>
          <a:xfrm>
            <a:off x="733219" y="2235351"/>
            <a:ext cx="385200" cy="0"/>
          </a:xfrm>
          <a:prstGeom prst="straightConnector1">
            <a:avLst/>
          </a:prstGeom>
          <a:noFill/>
          <a:ln w="28575" cap="flat" cmpd="sng">
            <a:solidFill>
              <a:schemeClr val="dk1"/>
            </a:solidFill>
            <a:prstDash val="solid"/>
            <a:round/>
            <a:headEnd type="none" w="sm" len="sm"/>
            <a:tailEnd type="none" w="sm" len="sm"/>
          </a:ln>
        </p:spPr>
      </p:cxnSp>
      <p:sp>
        <p:nvSpPr>
          <p:cNvPr id="13" name="Google Shape;13;p2"/>
          <p:cNvSpPr txBox="1">
            <a:spLocks noGrp="1"/>
          </p:cNvSpPr>
          <p:nvPr>
            <p:ph type="ctrTitle"/>
          </p:nvPr>
        </p:nvSpPr>
        <p:spPr>
          <a:xfrm>
            <a:off x="630600" y="136800"/>
            <a:ext cx="7893000" cy="1853700"/>
          </a:xfrm>
          <a:prstGeom prst="rect">
            <a:avLst/>
          </a:prstGeom>
        </p:spPr>
        <p:txBody>
          <a:bodyPr spcFirstLastPara="1" wrap="square" lIns="91425" tIns="91425" rIns="91425" bIns="91425" anchor="b" anchorCtr="0"/>
          <a:lstStyle>
            <a:lvl1pPr lvl="0">
              <a:spcBef>
                <a:spcPts val="1000"/>
              </a:spcBef>
              <a:spcAft>
                <a:spcPts val="0"/>
              </a:spcAft>
              <a:buSzPts val="4800"/>
              <a:buNone/>
              <a:defRPr sz="4800"/>
            </a:lvl1pPr>
            <a:lvl2pPr lvl="1">
              <a:spcBef>
                <a:spcPts val="1000"/>
              </a:spcBef>
              <a:spcAft>
                <a:spcPts val="0"/>
              </a:spcAft>
              <a:buSzPts val="4800"/>
              <a:buNone/>
              <a:defRPr sz="4800"/>
            </a:lvl2pPr>
            <a:lvl3pPr lvl="2">
              <a:spcBef>
                <a:spcPts val="1000"/>
              </a:spcBef>
              <a:spcAft>
                <a:spcPts val="0"/>
              </a:spcAft>
              <a:buSzPts val="4800"/>
              <a:buNone/>
              <a:defRPr sz="4800"/>
            </a:lvl3pPr>
            <a:lvl4pPr lvl="3">
              <a:spcBef>
                <a:spcPts val="1000"/>
              </a:spcBef>
              <a:spcAft>
                <a:spcPts val="0"/>
              </a:spcAft>
              <a:buSzPts val="4800"/>
              <a:buNone/>
              <a:defRPr sz="4800"/>
            </a:lvl4pPr>
            <a:lvl5pPr lvl="4">
              <a:spcBef>
                <a:spcPts val="1000"/>
              </a:spcBef>
              <a:spcAft>
                <a:spcPts val="0"/>
              </a:spcAft>
              <a:buSzPts val="4800"/>
              <a:buNone/>
              <a:defRPr sz="4800"/>
            </a:lvl5pPr>
            <a:lvl6pPr lvl="5">
              <a:spcBef>
                <a:spcPts val="1000"/>
              </a:spcBef>
              <a:spcAft>
                <a:spcPts val="0"/>
              </a:spcAft>
              <a:buSzPts val="4800"/>
              <a:buNone/>
              <a:defRPr sz="4800"/>
            </a:lvl6pPr>
            <a:lvl7pPr lvl="6">
              <a:spcBef>
                <a:spcPts val="1000"/>
              </a:spcBef>
              <a:spcAft>
                <a:spcPts val="0"/>
              </a:spcAft>
              <a:buSzPts val="4800"/>
              <a:buNone/>
              <a:defRPr sz="4800"/>
            </a:lvl7pPr>
            <a:lvl8pPr lvl="7">
              <a:spcBef>
                <a:spcPts val="1000"/>
              </a:spcBef>
              <a:spcAft>
                <a:spcPts val="0"/>
              </a:spcAft>
              <a:buSzPts val="4800"/>
              <a:buNone/>
              <a:defRPr sz="4800"/>
            </a:lvl8pPr>
            <a:lvl9pPr lvl="8">
              <a:spcBef>
                <a:spcPts val="1000"/>
              </a:spcBef>
              <a:spcAft>
                <a:spcPts val="0"/>
              </a:spcAft>
              <a:buSzPts val="4800"/>
              <a:buNone/>
              <a:defRPr sz="4800"/>
            </a:lvl9pPr>
          </a:lstStyle>
          <a:p>
            <a:endParaRPr/>
          </a:p>
        </p:txBody>
      </p:sp>
      <p:sp>
        <p:nvSpPr>
          <p:cNvPr id="14" name="Google Shape;14;p2"/>
          <p:cNvSpPr txBox="1">
            <a:spLocks noGrp="1"/>
          </p:cNvSpPr>
          <p:nvPr>
            <p:ph type="subTitle" idx="1"/>
          </p:nvPr>
        </p:nvSpPr>
        <p:spPr>
          <a:xfrm>
            <a:off x="630600" y="3228375"/>
            <a:ext cx="7893000" cy="1274100"/>
          </a:xfrm>
          <a:prstGeom prst="rect">
            <a:avLst/>
          </a:prstGeom>
        </p:spPr>
        <p:txBody>
          <a:bodyPr spcFirstLastPara="1" wrap="square" lIns="91425" tIns="91425" rIns="91425" bIns="91425" anchor="b" anchorCtr="0"/>
          <a:lstStyle>
            <a:lvl1pPr lvl="0">
              <a:lnSpc>
                <a:spcPct val="100000"/>
              </a:lnSpc>
              <a:spcBef>
                <a:spcPts val="1000"/>
              </a:spcBef>
              <a:spcAft>
                <a:spcPts val="0"/>
              </a:spcAft>
              <a:buClr>
                <a:schemeClr val="accent6"/>
              </a:buClr>
              <a:buSzPts val="2400"/>
              <a:buNone/>
              <a:defRPr sz="2400">
                <a:solidFill>
                  <a:schemeClr val="accent6"/>
                </a:solidFill>
              </a:defRPr>
            </a:lvl1pPr>
            <a:lvl2pPr lvl="1">
              <a:lnSpc>
                <a:spcPct val="100000"/>
              </a:lnSpc>
              <a:spcBef>
                <a:spcPts val="1000"/>
              </a:spcBef>
              <a:spcAft>
                <a:spcPts val="0"/>
              </a:spcAft>
              <a:buClr>
                <a:schemeClr val="accent6"/>
              </a:buClr>
              <a:buSzPts val="2400"/>
              <a:buNone/>
              <a:defRPr sz="2400">
                <a:solidFill>
                  <a:schemeClr val="accent6"/>
                </a:solidFill>
              </a:defRPr>
            </a:lvl2pPr>
            <a:lvl3pPr lvl="2">
              <a:lnSpc>
                <a:spcPct val="100000"/>
              </a:lnSpc>
              <a:spcBef>
                <a:spcPts val="1000"/>
              </a:spcBef>
              <a:spcAft>
                <a:spcPts val="0"/>
              </a:spcAft>
              <a:buClr>
                <a:schemeClr val="accent6"/>
              </a:buClr>
              <a:buSzPts val="2400"/>
              <a:buNone/>
              <a:defRPr sz="2400">
                <a:solidFill>
                  <a:schemeClr val="accent6"/>
                </a:solidFill>
              </a:defRPr>
            </a:lvl3pPr>
            <a:lvl4pPr lvl="3">
              <a:lnSpc>
                <a:spcPct val="100000"/>
              </a:lnSpc>
              <a:spcBef>
                <a:spcPts val="1000"/>
              </a:spcBef>
              <a:spcAft>
                <a:spcPts val="0"/>
              </a:spcAft>
              <a:buClr>
                <a:schemeClr val="accent6"/>
              </a:buClr>
              <a:buSzPts val="2400"/>
              <a:buNone/>
              <a:defRPr sz="2400">
                <a:solidFill>
                  <a:schemeClr val="accent6"/>
                </a:solidFill>
              </a:defRPr>
            </a:lvl4pPr>
            <a:lvl5pPr lvl="4">
              <a:lnSpc>
                <a:spcPct val="100000"/>
              </a:lnSpc>
              <a:spcBef>
                <a:spcPts val="1000"/>
              </a:spcBef>
              <a:spcAft>
                <a:spcPts val="0"/>
              </a:spcAft>
              <a:buClr>
                <a:schemeClr val="accent6"/>
              </a:buClr>
              <a:buSzPts val="2400"/>
              <a:buNone/>
              <a:defRPr sz="2400">
                <a:solidFill>
                  <a:schemeClr val="accent6"/>
                </a:solidFill>
              </a:defRPr>
            </a:lvl5pPr>
            <a:lvl6pPr lvl="5">
              <a:lnSpc>
                <a:spcPct val="100000"/>
              </a:lnSpc>
              <a:spcBef>
                <a:spcPts val="1000"/>
              </a:spcBef>
              <a:spcAft>
                <a:spcPts val="0"/>
              </a:spcAft>
              <a:buClr>
                <a:schemeClr val="accent6"/>
              </a:buClr>
              <a:buSzPts val="2400"/>
              <a:buNone/>
              <a:defRPr sz="2400">
                <a:solidFill>
                  <a:schemeClr val="accent6"/>
                </a:solidFill>
              </a:defRPr>
            </a:lvl6pPr>
            <a:lvl7pPr lvl="6">
              <a:lnSpc>
                <a:spcPct val="100000"/>
              </a:lnSpc>
              <a:spcBef>
                <a:spcPts val="1000"/>
              </a:spcBef>
              <a:spcAft>
                <a:spcPts val="0"/>
              </a:spcAft>
              <a:buClr>
                <a:schemeClr val="accent6"/>
              </a:buClr>
              <a:buSzPts val="2400"/>
              <a:buNone/>
              <a:defRPr sz="2400">
                <a:solidFill>
                  <a:schemeClr val="accent6"/>
                </a:solidFill>
              </a:defRPr>
            </a:lvl7pPr>
            <a:lvl8pPr lvl="7">
              <a:lnSpc>
                <a:spcPct val="100000"/>
              </a:lnSpc>
              <a:spcBef>
                <a:spcPts val="1000"/>
              </a:spcBef>
              <a:spcAft>
                <a:spcPts val="0"/>
              </a:spcAft>
              <a:buClr>
                <a:schemeClr val="accent6"/>
              </a:buClr>
              <a:buSzPts val="2400"/>
              <a:buNone/>
              <a:defRPr sz="2400">
                <a:solidFill>
                  <a:schemeClr val="accent6"/>
                </a:solidFill>
              </a:defRPr>
            </a:lvl8pPr>
            <a:lvl9pPr lvl="8">
              <a:lnSpc>
                <a:spcPct val="100000"/>
              </a:lnSpc>
              <a:spcBef>
                <a:spcPts val="1000"/>
              </a:spcBef>
              <a:spcAft>
                <a:spcPts val="0"/>
              </a:spcAft>
              <a:buClr>
                <a:schemeClr val="accent6"/>
              </a:buClr>
              <a:buSzPts val="2400"/>
              <a:buNone/>
              <a:defRPr sz="2400">
                <a:solidFill>
                  <a:schemeClr val="accent6"/>
                </a:solidFill>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6"/>
        <p:cNvGrpSpPr/>
        <p:nvPr/>
      </p:nvGrpSpPr>
      <p:grpSpPr>
        <a:xfrm>
          <a:off x="0" y="0"/>
          <a:ext cx="0" cy="0"/>
          <a:chOff x="0" y="0"/>
          <a:chExt cx="0" cy="0"/>
        </a:xfrm>
      </p:grpSpPr>
      <p:sp>
        <p:nvSpPr>
          <p:cNvPr id="57" name="Google Shape;57;p11"/>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1"/>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1"/>
          <p:cNvSpPr txBox="1">
            <a:spLocks noGrp="1"/>
          </p:cNvSpPr>
          <p:nvPr>
            <p:ph type="title" hasCustomPrompt="1"/>
          </p:nvPr>
        </p:nvSpPr>
        <p:spPr>
          <a:xfrm>
            <a:off x="586725" y="1353788"/>
            <a:ext cx="79707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6"/>
              </a:buClr>
              <a:buSzPts val="10800"/>
              <a:buNone/>
              <a:defRPr sz="10800">
                <a:solidFill>
                  <a:schemeClr val="accent6"/>
                </a:solidFill>
              </a:defRPr>
            </a:lvl1pPr>
            <a:lvl2pPr lvl="1" algn="ctr">
              <a:spcBef>
                <a:spcPts val="0"/>
              </a:spcBef>
              <a:spcAft>
                <a:spcPts val="0"/>
              </a:spcAft>
              <a:buClr>
                <a:schemeClr val="accent6"/>
              </a:buClr>
              <a:buSzPts val="10800"/>
              <a:buNone/>
              <a:defRPr sz="10800">
                <a:solidFill>
                  <a:schemeClr val="accent6"/>
                </a:solidFill>
              </a:defRPr>
            </a:lvl2pPr>
            <a:lvl3pPr lvl="2" algn="ctr">
              <a:spcBef>
                <a:spcPts val="0"/>
              </a:spcBef>
              <a:spcAft>
                <a:spcPts val="0"/>
              </a:spcAft>
              <a:buClr>
                <a:schemeClr val="accent6"/>
              </a:buClr>
              <a:buSzPts val="10800"/>
              <a:buNone/>
              <a:defRPr sz="10800">
                <a:solidFill>
                  <a:schemeClr val="accent6"/>
                </a:solidFill>
              </a:defRPr>
            </a:lvl3pPr>
            <a:lvl4pPr lvl="3" algn="ctr">
              <a:spcBef>
                <a:spcPts val="0"/>
              </a:spcBef>
              <a:spcAft>
                <a:spcPts val="0"/>
              </a:spcAft>
              <a:buClr>
                <a:schemeClr val="accent6"/>
              </a:buClr>
              <a:buSzPts val="10800"/>
              <a:buNone/>
              <a:defRPr sz="10800">
                <a:solidFill>
                  <a:schemeClr val="accent6"/>
                </a:solidFill>
              </a:defRPr>
            </a:lvl4pPr>
            <a:lvl5pPr lvl="4" algn="ctr">
              <a:spcBef>
                <a:spcPts val="0"/>
              </a:spcBef>
              <a:spcAft>
                <a:spcPts val="0"/>
              </a:spcAft>
              <a:buClr>
                <a:schemeClr val="accent6"/>
              </a:buClr>
              <a:buSzPts val="10800"/>
              <a:buNone/>
              <a:defRPr sz="10800">
                <a:solidFill>
                  <a:schemeClr val="accent6"/>
                </a:solidFill>
              </a:defRPr>
            </a:lvl5pPr>
            <a:lvl6pPr lvl="5" algn="ctr">
              <a:spcBef>
                <a:spcPts val="0"/>
              </a:spcBef>
              <a:spcAft>
                <a:spcPts val="0"/>
              </a:spcAft>
              <a:buClr>
                <a:schemeClr val="accent6"/>
              </a:buClr>
              <a:buSzPts val="10800"/>
              <a:buNone/>
              <a:defRPr sz="10800">
                <a:solidFill>
                  <a:schemeClr val="accent6"/>
                </a:solidFill>
              </a:defRPr>
            </a:lvl6pPr>
            <a:lvl7pPr lvl="6" algn="ctr">
              <a:spcBef>
                <a:spcPts val="0"/>
              </a:spcBef>
              <a:spcAft>
                <a:spcPts val="0"/>
              </a:spcAft>
              <a:buClr>
                <a:schemeClr val="accent6"/>
              </a:buClr>
              <a:buSzPts val="10800"/>
              <a:buNone/>
              <a:defRPr sz="10800">
                <a:solidFill>
                  <a:schemeClr val="accent6"/>
                </a:solidFill>
              </a:defRPr>
            </a:lvl7pPr>
            <a:lvl8pPr lvl="7" algn="ctr">
              <a:spcBef>
                <a:spcPts val="0"/>
              </a:spcBef>
              <a:spcAft>
                <a:spcPts val="0"/>
              </a:spcAft>
              <a:buClr>
                <a:schemeClr val="accent6"/>
              </a:buClr>
              <a:buSzPts val="10800"/>
              <a:buNone/>
              <a:defRPr sz="10800">
                <a:solidFill>
                  <a:schemeClr val="accent6"/>
                </a:solidFill>
              </a:defRPr>
            </a:lvl8pPr>
            <a:lvl9pPr lvl="8" algn="ctr">
              <a:spcBef>
                <a:spcPts val="0"/>
              </a:spcBef>
              <a:spcAft>
                <a:spcPts val="0"/>
              </a:spcAft>
              <a:buClr>
                <a:schemeClr val="accent6"/>
              </a:buClr>
              <a:buSzPts val="10800"/>
              <a:buNone/>
              <a:defRPr sz="10800">
                <a:solidFill>
                  <a:schemeClr val="accent6"/>
                </a:solidFill>
              </a:defRPr>
            </a:lvl9pPr>
          </a:lstStyle>
          <a:p>
            <a:r>
              <a:t>xx%</a:t>
            </a:r>
          </a:p>
        </p:txBody>
      </p:sp>
      <p:sp>
        <p:nvSpPr>
          <p:cNvPr id="60" name="Google Shape;60;p11"/>
          <p:cNvSpPr txBox="1">
            <a:spLocks noGrp="1"/>
          </p:cNvSpPr>
          <p:nvPr>
            <p:ph type="body" idx="1"/>
          </p:nvPr>
        </p:nvSpPr>
        <p:spPr>
          <a:xfrm>
            <a:off x="586725" y="2968388"/>
            <a:ext cx="79707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1" name="Google Shape;6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3"/>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3"/>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txBox="1">
            <a:spLocks noGrp="1"/>
          </p:cNvSpPr>
          <p:nvPr>
            <p:ph type="title"/>
          </p:nvPr>
        </p:nvSpPr>
        <p:spPr>
          <a:xfrm>
            <a:off x="509550" y="1921350"/>
            <a:ext cx="8124900" cy="1300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0" name="Google Shape;2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4"/>
          <p:cNvSpPr/>
          <p:nvPr/>
        </p:nvSpPr>
        <p:spPr>
          <a:xfrm>
            <a:off x="-125" y="5045700"/>
            <a:ext cx="9144000" cy="978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 name="Google Shape;23;p4"/>
          <p:cNvCxnSpPr/>
          <p:nvPr/>
        </p:nvCxnSpPr>
        <p:spPr>
          <a:xfrm>
            <a:off x="419425" y="1154195"/>
            <a:ext cx="385200" cy="0"/>
          </a:xfrm>
          <a:prstGeom prst="straightConnector1">
            <a:avLst/>
          </a:prstGeom>
          <a:noFill/>
          <a:ln w="28575" cap="flat" cmpd="sng">
            <a:solidFill>
              <a:schemeClr val="dk1"/>
            </a:solidFill>
            <a:prstDash val="solid"/>
            <a:round/>
            <a:headEnd type="none" w="sm" len="sm"/>
            <a:tailEnd type="none" w="sm" len="sm"/>
          </a:ln>
        </p:spPr>
      </p:cxnSp>
      <p:sp>
        <p:nvSpPr>
          <p:cNvPr id="24" name="Google Shape;24;p4"/>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4"/>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6" name="Google Shape;26;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7"/>
        <p:cNvGrpSpPr/>
        <p:nvPr/>
      </p:nvGrpSpPr>
      <p:grpSpPr>
        <a:xfrm>
          <a:off x="0" y="0"/>
          <a:ext cx="0" cy="0"/>
          <a:chOff x="0" y="0"/>
          <a:chExt cx="0" cy="0"/>
        </a:xfrm>
      </p:grpSpPr>
      <p:cxnSp>
        <p:nvCxnSpPr>
          <p:cNvPr id="28" name="Google Shape;28;p5"/>
          <p:cNvCxnSpPr/>
          <p:nvPr/>
        </p:nvCxnSpPr>
        <p:spPr>
          <a:xfrm>
            <a:off x="419425" y="1154195"/>
            <a:ext cx="385200" cy="0"/>
          </a:xfrm>
          <a:prstGeom prst="straightConnector1">
            <a:avLst/>
          </a:prstGeom>
          <a:noFill/>
          <a:ln w="28575" cap="flat" cmpd="sng">
            <a:solidFill>
              <a:schemeClr val="dk1"/>
            </a:solidFill>
            <a:prstDash val="solid"/>
            <a:round/>
            <a:headEnd type="none" w="sm" len="sm"/>
            <a:tailEnd type="none" w="sm" len="sm"/>
          </a:ln>
        </p:spPr>
      </p:cxnSp>
      <p:sp>
        <p:nvSpPr>
          <p:cNvPr id="29" name="Google Shape;29;p5"/>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5"/>
          <p:cNvSpPr txBox="1">
            <a:spLocks noGrp="1"/>
          </p:cNvSpPr>
          <p:nvPr>
            <p:ph type="body" idx="1"/>
          </p:nvPr>
        </p:nvSpPr>
        <p:spPr>
          <a:xfrm>
            <a:off x="311700" y="1417950"/>
            <a:ext cx="3999900" cy="3150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417950"/>
            <a:ext cx="3999900" cy="3150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cxnSp>
        <p:nvCxnSpPr>
          <p:cNvPr id="37" name="Google Shape;37;p7"/>
          <p:cNvCxnSpPr/>
          <p:nvPr/>
        </p:nvCxnSpPr>
        <p:spPr>
          <a:xfrm>
            <a:off x="411044" y="1417772"/>
            <a:ext cx="385200" cy="0"/>
          </a:xfrm>
          <a:prstGeom prst="straightConnector1">
            <a:avLst/>
          </a:prstGeom>
          <a:noFill/>
          <a:ln w="28575" cap="flat" cmpd="sng">
            <a:solidFill>
              <a:schemeClr val="dk1"/>
            </a:solidFill>
            <a:prstDash val="solid"/>
            <a:round/>
            <a:headEnd type="none" w="sm" len="sm"/>
            <a:tailEnd type="none" w="sm" len="sm"/>
          </a:ln>
        </p:spPr>
      </p:cxnSp>
      <p:sp>
        <p:nvSpPr>
          <p:cNvPr id="38" name="Google Shape;38;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9" name="Google Shape;39;p7"/>
          <p:cNvSpPr txBox="1">
            <a:spLocks noGrp="1"/>
          </p:cNvSpPr>
          <p:nvPr>
            <p:ph type="body" idx="1"/>
          </p:nvPr>
        </p:nvSpPr>
        <p:spPr>
          <a:xfrm>
            <a:off x="311700" y="1640350"/>
            <a:ext cx="2808000" cy="29289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1"/>
        <p:cNvGrpSpPr/>
        <p:nvPr/>
      </p:nvGrpSpPr>
      <p:grpSpPr>
        <a:xfrm>
          <a:off x="0" y="0"/>
          <a:ext cx="0" cy="0"/>
          <a:chOff x="0" y="0"/>
          <a:chExt cx="0" cy="0"/>
        </a:xfrm>
      </p:grpSpPr>
      <p:sp>
        <p:nvSpPr>
          <p:cNvPr id="42" name="Google Shape;42;p8"/>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8"/>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45" name="Google Shape;4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6"/>
        <p:cNvGrpSpPr/>
        <p:nvPr/>
      </p:nvGrpSpPr>
      <p:grpSpPr>
        <a:xfrm>
          <a:off x="0" y="0"/>
          <a:ext cx="0" cy="0"/>
          <a:chOff x="0" y="0"/>
          <a:chExt cx="0" cy="0"/>
        </a:xfrm>
      </p:grpSpPr>
      <p:sp>
        <p:nvSpPr>
          <p:cNvPr id="47" name="Google Shape;4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8" name="Google Shape;4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9" name="Google Shape;49;p9"/>
          <p:cNvSpPr txBox="1">
            <a:spLocks noGrp="1"/>
          </p:cNvSpPr>
          <p:nvPr>
            <p:ph type="title"/>
          </p:nvPr>
        </p:nvSpPr>
        <p:spPr>
          <a:xfrm>
            <a:off x="265500" y="1084625"/>
            <a:ext cx="4045200" cy="17070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0" name="Google Shape;50;p9"/>
          <p:cNvSpPr txBox="1">
            <a:spLocks noGrp="1"/>
          </p:cNvSpPr>
          <p:nvPr>
            <p:ph type="subTitle" idx="1"/>
          </p:nvPr>
        </p:nvSpPr>
        <p:spPr>
          <a:xfrm>
            <a:off x="265500" y="2845200"/>
            <a:ext cx="4045200" cy="1421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accent6"/>
              </a:buClr>
              <a:buSzPts val="2100"/>
              <a:buNone/>
              <a:defRPr sz="2100">
                <a:solidFill>
                  <a:schemeClr val="accent6"/>
                </a:solidFill>
              </a:defRPr>
            </a:lvl1pPr>
            <a:lvl2pPr lvl="1" algn="ctr">
              <a:lnSpc>
                <a:spcPct val="100000"/>
              </a:lnSpc>
              <a:spcBef>
                <a:spcPts val="0"/>
              </a:spcBef>
              <a:spcAft>
                <a:spcPts val="0"/>
              </a:spcAft>
              <a:buClr>
                <a:schemeClr val="accent6"/>
              </a:buClr>
              <a:buSzPts val="2100"/>
              <a:buNone/>
              <a:defRPr sz="2100">
                <a:solidFill>
                  <a:schemeClr val="accent6"/>
                </a:solidFill>
              </a:defRPr>
            </a:lvl2pPr>
            <a:lvl3pPr lvl="2" algn="ctr">
              <a:lnSpc>
                <a:spcPct val="100000"/>
              </a:lnSpc>
              <a:spcBef>
                <a:spcPts val="0"/>
              </a:spcBef>
              <a:spcAft>
                <a:spcPts val="0"/>
              </a:spcAft>
              <a:buClr>
                <a:schemeClr val="accent6"/>
              </a:buClr>
              <a:buSzPts val="2100"/>
              <a:buNone/>
              <a:defRPr sz="2100">
                <a:solidFill>
                  <a:schemeClr val="accent6"/>
                </a:solidFill>
              </a:defRPr>
            </a:lvl3pPr>
            <a:lvl4pPr lvl="3" algn="ctr">
              <a:lnSpc>
                <a:spcPct val="100000"/>
              </a:lnSpc>
              <a:spcBef>
                <a:spcPts val="0"/>
              </a:spcBef>
              <a:spcAft>
                <a:spcPts val="0"/>
              </a:spcAft>
              <a:buClr>
                <a:schemeClr val="accent6"/>
              </a:buClr>
              <a:buSzPts val="2100"/>
              <a:buNone/>
              <a:defRPr sz="2100">
                <a:solidFill>
                  <a:schemeClr val="accent6"/>
                </a:solidFill>
              </a:defRPr>
            </a:lvl4pPr>
            <a:lvl5pPr lvl="4" algn="ctr">
              <a:lnSpc>
                <a:spcPct val="100000"/>
              </a:lnSpc>
              <a:spcBef>
                <a:spcPts val="0"/>
              </a:spcBef>
              <a:spcAft>
                <a:spcPts val="0"/>
              </a:spcAft>
              <a:buClr>
                <a:schemeClr val="accent6"/>
              </a:buClr>
              <a:buSzPts val="2100"/>
              <a:buNone/>
              <a:defRPr sz="2100">
                <a:solidFill>
                  <a:schemeClr val="accent6"/>
                </a:solidFill>
              </a:defRPr>
            </a:lvl5pPr>
            <a:lvl6pPr lvl="5" algn="ctr">
              <a:lnSpc>
                <a:spcPct val="100000"/>
              </a:lnSpc>
              <a:spcBef>
                <a:spcPts val="0"/>
              </a:spcBef>
              <a:spcAft>
                <a:spcPts val="0"/>
              </a:spcAft>
              <a:buClr>
                <a:schemeClr val="accent6"/>
              </a:buClr>
              <a:buSzPts val="2100"/>
              <a:buNone/>
              <a:defRPr sz="2100">
                <a:solidFill>
                  <a:schemeClr val="accent6"/>
                </a:solidFill>
              </a:defRPr>
            </a:lvl6pPr>
            <a:lvl7pPr lvl="6" algn="ctr">
              <a:lnSpc>
                <a:spcPct val="100000"/>
              </a:lnSpc>
              <a:spcBef>
                <a:spcPts val="0"/>
              </a:spcBef>
              <a:spcAft>
                <a:spcPts val="0"/>
              </a:spcAft>
              <a:buClr>
                <a:schemeClr val="accent6"/>
              </a:buClr>
              <a:buSzPts val="2100"/>
              <a:buNone/>
              <a:defRPr sz="2100">
                <a:solidFill>
                  <a:schemeClr val="accent6"/>
                </a:solidFill>
              </a:defRPr>
            </a:lvl7pPr>
            <a:lvl8pPr lvl="7" algn="ctr">
              <a:lnSpc>
                <a:spcPct val="100000"/>
              </a:lnSpc>
              <a:spcBef>
                <a:spcPts val="0"/>
              </a:spcBef>
              <a:spcAft>
                <a:spcPts val="0"/>
              </a:spcAft>
              <a:buClr>
                <a:schemeClr val="accent6"/>
              </a:buClr>
              <a:buSzPts val="2100"/>
              <a:buNone/>
              <a:defRPr sz="2100">
                <a:solidFill>
                  <a:schemeClr val="accent6"/>
                </a:solidFill>
              </a:defRPr>
            </a:lvl8pPr>
            <a:lvl9pPr lvl="8" algn="ctr">
              <a:lnSpc>
                <a:spcPct val="100000"/>
              </a:lnSpc>
              <a:spcBef>
                <a:spcPts val="0"/>
              </a:spcBef>
              <a:spcAft>
                <a:spcPts val="0"/>
              </a:spcAft>
              <a:buClr>
                <a:schemeClr val="accent6"/>
              </a:buClr>
              <a:buSzPts val="2100"/>
              <a:buNone/>
              <a:defRPr sz="2100">
                <a:solidFill>
                  <a:schemeClr val="accent6"/>
                </a:solidFill>
              </a:defRPr>
            </a:lvl9pPr>
          </a:lstStyle>
          <a:p>
            <a:endParaRPr/>
          </a:p>
        </p:txBody>
      </p:sp>
      <p:sp>
        <p:nvSpPr>
          <p:cNvPr id="51" name="Google Shape;5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52" name="Google Shape;5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3"/>
        <p:cNvGrpSpPr/>
        <p:nvPr/>
      </p:nvGrpSpPr>
      <p:grpSpPr>
        <a:xfrm>
          <a:off x="0" y="0"/>
          <a:ext cx="0" cy="0"/>
          <a:chOff x="0" y="0"/>
          <a:chExt cx="0" cy="0"/>
        </a:xfrm>
      </p:grpSpPr>
      <p:sp>
        <p:nvSpPr>
          <p:cNvPr id="54" name="Google Shape;5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55" name="Google Shape;5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lue-go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725"/>
            <a:ext cx="8520600" cy="6450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417800"/>
            <a:ext cx="8520600" cy="31509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Lato"/>
              <a:buChar char="●"/>
              <a:defRPr sz="1800">
                <a:solidFill>
                  <a:schemeClr val="dk1"/>
                </a:solidFill>
                <a:latin typeface="Lato"/>
                <a:ea typeface="Lato"/>
                <a:cs typeface="Lato"/>
                <a:sym typeface="Lato"/>
              </a:defRPr>
            </a:lvl1pPr>
            <a:lvl2pPr marL="914400" lvl="1"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2pPr>
            <a:lvl3pPr marL="1371600" lvl="2"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3pPr>
            <a:lvl4pPr marL="1828800" lvl="3"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4pPr>
            <a:lvl5pPr marL="2286000" lvl="4"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5pPr>
            <a:lvl6pPr marL="2743200" lvl="5"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6pPr>
            <a:lvl7pPr marL="3200400" lvl="6"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7pPr>
            <a:lvl8pPr marL="3657600" lvl="7"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8pPr>
            <a:lvl9pPr marL="4114800" lvl="8" indent="-317500">
              <a:lnSpc>
                <a:spcPct val="115000"/>
              </a:lnSpc>
              <a:spcBef>
                <a:spcPts val="1600"/>
              </a:spcBef>
              <a:spcAft>
                <a:spcPts val="1600"/>
              </a:spcAft>
              <a:buClr>
                <a:schemeClr val="dk1"/>
              </a:buClr>
              <a:buSzPts val="1400"/>
              <a:buFont typeface="Lato"/>
              <a:buChar char="■"/>
              <a:defRPr>
                <a:solidFill>
                  <a:schemeClr val="dk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Lato"/>
                <a:ea typeface="Lato"/>
                <a:cs typeface="Lato"/>
                <a:sym typeface="Lato"/>
              </a:defRPr>
            </a:lvl1pPr>
            <a:lvl2pPr lvl="1" algn="r">
              <a:buNone/>
              <a:defRPr sz="1000">
                <a:solidFill>
                  <a:schemeClr val="dk1"/>
                </a:solidFill>
                <a:latin typeface="Lato"/>
                <a:ea typeface="Lato"/>
                <a:cs typeface="Lato"/>
                <a:sym typeface="Lato"/>
              </a:defRPr>
            </a:lvl2pPr>
            <a:lvl3pPr lvl="2" algn="r">
              <a:buNone/>
              <a:defRPr sz="1000">
                <a:solidFill>
                  <a:schemeClr val="dk1"/>
                </a:solidFill>
                <a:latin typeface="Lato"/>
                <a:ea typeface="Lato"/>
                <a:cs typeface="Lato"/>
                <a:sym typeface="Lato"/>
              </a:defRPr>
            </a:lvl3pPr>
            <a:lvl4pPr lvl="3" algn="r">
              <a:buNone/>
              <a:defRPr sz="1000">
                <a:solidFill>
                  <a:schemeClr val="dk1"/>
                </a:solidFill>
                <a:latin typeface="Lato"/>
                <a:ea typeface="Lato"/>
                <a:cs typeface="Lato"/>
                <a:sym typeface="Lato"/>
              </a:defRPr>
            </a:lvl4pPr>
            <a:lvl5pPr lvl="4" algn="r">
              <a:buNone/>
              <a:defRPr sz="1000">
                <a:solidFill>
                  <a:schemeClr val="dk1"/>
                </a:solidFill>
                <a:latin typeface="Lato"/>
                <a:ea typeface="Lato"/>
                <a:cs typeface="Lato"/>
                <a:sym typeface="Lato"/>
              </a:defRPr>
            </a:lvl5pPr>
            <a:lvl6pPr lvl="5" algn="r">
              <a:buNone/>
              <a:defRPr sz="1000">
                <a:solidFill>
                  <a:schemeClr val="dk1"/>
                </a:solidFill>
                <a:latin typeface="Lato"/>
                <a:ea typeface="Lato"/>
                <a:cs typeface="Lato"/>
                <a:sym typeface="Lato"/>
              </a:defRPr>
            </a:lvl6pPr>
            <a:lvl7pPr lvl="6" algn="r">
              <a:buNone/>
              <a:defRPr sz="1000">
                <a:solidFill>
                  <a:schemeClr val="dk1"/>
                </a:solidFill>
                <a:latin typeface="Lato"/>
                <a:ea typeface="Lato"/>
                <a:cs typeface="Lato"/>
                <a:sym typeface="Lato"/>
              </a:defRPr>
            </a:lvl7pPr>
            <a:lvl8pPr lvl="7" algn="r">
              <a:buNone/>
              <a:defRPr sz="1000">
                <a:solidFill>
                  <a:schemeClr val="dk1"/>
                </a:solidFill>
                <a:latin typeface="Lato"/>
                <a:ea typeface="Lato"/>
                <a:cs typeface="Lato"/>
                <a:sym typeface="Lato"/>
              </a:defRPr>
            </a:lvl8pPr>
            <a:lvl9pPr lvl="8" algn="r">
              <a:buNone/>
              <a:defRPr sz="1000">
                <a:solidFill>
                  <a:schemeClr val="dk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ducksters.com/biography/uspresidents/ronaldreagan.php" TargetMode="External"/><Relationship Id="rId3" Type="http://schemas.openxmlformats.org/officeDocument/2006/relationships/hyperlink" Target="https://www.ducksters.com/biography/uspresidents/harrystruman.php" TargetMode="External"/><Relationship Id="rId7" Type="http://schemas.openxmlformats.org/officeDocument/2006/relationships/hyperlink" Target="https://www.ducksters.com/biography/uspresidents/richardmnixon.php"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s://www.ducksters.com/biography/uspresidents/lyndonbjohnson.php" TargetMode="External"/><Relationship Id="rId5" Type="http://schemas.openxmlformats.org/officeDocument/2006/relationships/hyperlink" Target="https://www.ducksters.com/biography/uspresidents/johnfkennedy.php" TargetMode="External"/><Relationship Id="rId4" Type="http://schemas.openxmlformats.org/officeDocument/2006/relationships/hyperlink" Target="https://www.ducksters.com/biography/uspresidents/dwightdeisenhower.php" TargetMode="External"/><Relationship Id="rId9" Type="http://schemas.openxmlformats.org/officeDocument/2006/relationships/hyperlink" Target="https://www.ducksters.com/biography/world_leaders/margaret_thatcher.ph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ducksters.com/biography/joseph_stalin.php" TargetMode="External"/><Relationship Id="rId7" Type="http://schemas.openxmlformats.org/officeDocument/2006/relationships/hyperlink" Target="https://www.ducksters.com/biography/world_leaders/fidel_castro.php"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www.ducksters.com/biography/world_leaders/mao_zedong.php" TargetMode="External"/><Relationship Id="rId5" Type="http://schemas.openxmlformats.org/officeDocument/2006/relationships/hyperlink" Target="https://www.ducksters.com/biography/world_leaders/mikhail_gorbachev.php" TargetMode="External"/><Relationship Id="rId4" Type="http://schemas.openxmlformats.org/officeDocument/2006/relationships/hyperlink" Target="https://www.ducksters.com/biography/world_leaders/leonid_brezhnev.php"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3"/>
          <p:cNvSpPr txBox="1">
            <a:spLocks noGrp="1"/>
          </p:cNvSpPr>
          <p:nvPr>
            <p:ph type="ctrTitle"/>
          </p:nvPr>
        </p:nvSpPr>
        <p:spPr>
          <a:xfrm>
            <a:off x="630600" y="136800"/>
            <a:ext cx="7893000" cy="1853700"/>
          </a:xfrm>
          <a:prstGeom prst="rect">
            <a:avLst/>
          </a:prstGeom>
        </p:spPr>
        <p:txBody>
          <a:bodyPr spcFirstLastPara="1" wrap="square" lIns="91425" tIns="91425" rIns="91425" bIns="91425" anchor="b" anchorCtr="0">
            <a:noAutofit/>
          </a:bodyPr>
          <a:lstStyle/>
          <a:p>
            <a:pPr marL="0" lvl="0" indent="0" algn="l" rtl="0">
              <a:spcBef>
                <a:spcPts val="1000"/>
              </a:spcBef>
              <a:spcAft>
                <a:spcPts val="0"/>
              </a:spcAft>
              <a:buNone/>
            </a:pPr>
            <a:r>
              <a:rPr lang="en"/>
              <a:t>The Cold War</a:t>
            </a:r>
            <a:endParaRPr/>
          </a:p>
        </p:txBody>
      </p:sp>
      <p:sp>
        <p:nvSpPr>
          <p:cNvPr id="69" name="Google Shape;69;p13"/>
          <p:cNvSpPr txBox="1">
            <a:spLocks noGrp="1"/>
          </p:cNvSpPr>
          <p:nvPr>
            <p:ph type="subTitle" idx="1"/>
          </p:nvPr>
        </p:nvSpPr>
        <p:spPr>
          <a:xfrm>
            <a:off x="630600" y="3228375"/>
            <a:ext cx="7893000" cy="1274100"/>
          </a:xfrm>
          <a:prstGeom prst="rect">
            <a:avLst/>
          </a:prstGeom>
        </p:spPr>
        <p:txBody>
          <a:bodyPr spcFirstLastPara="1" wrap="square" lIns="91425" tIns="91425" rIns="91425" bIns="91425" anchor="b" anchorCtr="0">
            <a:noAutofit/>
          </a:bodyPr>
          <a:lstStyle/>
          <a:p>
            <a:pPr marL="0" lvl="0" indent="0" algn="l" rtl="0">
              <a:spcBef>
                <a:spcPts val="1000"/>
              </a:spcBef>
              <a:spcAft>
                <a:spcPts val="0"/>
              </a:spcAft>
              <a:buNone/>
            </a:pPr>
            <a:r>
              <a:rPr lang="en"/>
              <a:t>The period of time when there was extreme tension between democracies of the Western World and the communist countries of Eastern Europe</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2"/>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The Red Scare</a:t>
            </a:r>
            <a:endParaRPr>
              <a:solidFill>
                <a:srgbClr val="000000"/>
              </a:solidFill>
            </a:endParaRPr>
          </a:p>
        </p:txBody>
      </p:sp>
      <p:sp>
        <p:nvSpPr>
          <p:cNvPr id="123" name="Google Shape;123;p22"/>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00000"/>
                </a:solidFill>
              </a:rPr>
              <a:t>The Red Scare was the idea of fear based on what you thought the other side might do.  We had created really terrible weapons such as the atomic bomb and we knew the other side had weapons just as deadly.  The fear that they may use their weapons on us kept the people in constant fear. </a:t>
            </a:r>
            <a:endParaRPr>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Espionage</a:t>
            </a:r>
            <a:endParaRPr>
              <a:solidFill>
                <a:srgbClr val="000000"/>
              </a:solidFill>
            </a:endParaRPr>
          </a:p>
        </p:txBody>
      </p:sp>
      <p:sp>
        <p:nvSpPr>
          <p:cNvPr id="129" name="Google Shape;129;p23"/>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What exactly is this?</a:t>
            </a:r>
            <a:endParaRPr>
              <a:solidFill>
                <a:srgbClr val="000000"/>
              </a:solidFill>
            </a:endParaRPr>
          </a:p>
          <a:p>
            <a:pPr marL="0" lvl="0" indent="0" algn="l" rtl="0">
              <a:spcBef>
                <a:spcPts val="1600"/>
              </a:spcBef>
              <a:spcAft>
                <a:spcPts val="0"/>
              </a:spcAft>
              <a:buNone/>
            </a:pPr>
            <a:r>
              <a:rPr lang="en">
                <a:solidFill>
                  <a:srgbClr val="000000"/>
                </a:solidFill>
              </a:rPr>
              <a:t>Espionage is the attempt to steal your opponents secrets. The CIA is the intelligence gathering part of the United States and the KGB is for the Soviet Union.</a:t>
            </a:r>
            <a:endParaRPr>
              <a:solidFill>
                <a:srgbClr val="000000"/>
              </a:solidFill>
            </a:endParaRPr>
          </a:p>
          <a:p>
            <a:pPr marL="0" lvl="0" indent="0" algn="l" rtl="0">
              <a:spcBef>
                <a:spcPts val="1600"/>
              </a:spcBef>
              <a:spcAft>
                <a:spcPts val="1600"/>
              </a:spcAft>
              <a:buNone/>
            </a:pPr>
            <a:r>
              <a:rPr lang="en">
                <a:solidFill>
                  <a:srgbClr val="000000"/>
                </a:solidFill>
              </a:rPr>
              <a:t>They gathered information in many ways. “Bugs” were invented for this purpose, stealing documents and intercepting communications along with sabotage and double-agents worked well. </a:t>
            </a:r>
            <a:endParaRPr>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4"/>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How did this time period end?</a:t>
            </a:r>
            <a:endParaRPr>
              <a:solidFill>
                <a:srgbClr val="000000"/>
              </a:solidFill>
            </a:endParaRPr>
          </a:p>
          <a:p>
            <a:pPr marL="0" lvl="0" indent="0" algn="l" rtl="0">
              <a:spcBef>
                <a:spcPts val="0"/>
              </a:spcBef>
              <a:spcAft>
                <a:spcPts val="0"/>
              </a:spcAft>
              <a:buNone/>
            </a:pPr>
            <a:endParaRPr/>
          </a:p>
        </p:txBody>
      </p:sp>
      <p:sp>
        <p:nvSpPr>
          <p:cNvPr id="135" name="Google Shape;135;p24"/>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The Korean War ended with a  divided country to the North and South.  In 2018, the two sides entered into conversations to end the division.</a:t>
            </a:r>
            <a:endParaRPr>
              <a:solidFill>
                <a:srgbClr val="000000"/>
              </a:solidFill>
            </a:endParaRPr>
          </a:p>
          <a:p>
            <a:pPr marL="0" lvl="0" indent="0" algn="l" rtl="0">
              <a:spcBef>
                <a:spcPts val="1600"/>
              </a:spcBef>
              <a:spcAft>
                <a:spcPts val="0"/>
              </a:spcAft>
              <a:buNone/>
            </a:pPr>
            <a:r>
              <a:rPr lang="en">
                <a:solidFill>
                  <a:srgbClr val="000000"/>
                </a:solidFill>
              </a:rPr>
              <a:t>The Vietnam War ended with the entire country uniting under the Communist rule. </a:t>
            </a:r>
            <a:endParaRPr>
              <a:solidFill>
                <a:srgbClr val="000000"/>
              </a:solidFill>
            </a:endParaRPr>
          </a:p>
          <a:p>
            <a:pPr marL="0" lvl="0" indent="0" algn="l" rtl="0">
              <a:spcBef>
                <a:spcPts val="1600"/>
              </a:spcBef>
              <a:spcAft>
                <a:spcPts val="1600"/>
              </a:spcAft>
              <a:buNone/>
            </a:pPr>
            <a:r>
              <a:rPr lang="en">
                <a:solidFill>
                  <a:srgbClr val="000000"/>
                </a:solidFill>
              </a:rPr>
              <a:t>Conversations between the Soviet Union and the United States occurred when Mikhail Gorbachev and Ronald Reagan came into power.  Reagan demanded that the wall in Germany be torn down during his “Tear Down this Wall” speech.  The Berlin wall did come down in 1989.</a:t>
            </a:r>
            <a:endParaRPr>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5"/>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What is the legacy of the Cold War?</a:t>
            </a:r>
            <a:endParaRPr>
              <a:solidFill>
                <a:srgbClr val="000000"/>
              </a:solidFill>
            </a:endParaRPr>
          </a:p>
        </p:txBody>
      </p:sp>
      <p:sp>
        <p:nvSpPr>
          <p:cNvPr id="141" name="Google Shape;141;p25"/>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The space program and the international space station.</a:t>
            </a:r>
            <a:endParaRPr>
              <a:solidFill>
                <a:srgbClr val="000000"/>
              </a:solidFill>
            </a:endParaRPr>
          </a:p>
          <a:p>
            <a:pPr marL="0" lvl="0" indent="0" algn="l" rtl="0">
              <a:spcBef>
                <a:spcPts val="1600"/>
              </a:spcBef>
              <a:spcAft>
                <a:spcPts val="0"/>
              </a:spcAft>
              <a:buNone/>
            </a:pPr>
            <a:r>
              <a:rPr lang="en">
                <a:solidFill>
                  <a:srgbClr val="000000"/>
                </a:solidFill>
              </a:rPr>
              <a:t>Countries working together for the good of the world. </a:t>
            </a:r>
            <a:endParaRPr>
              <a:solidFill>
                <a:srgbClr val="000000"/>
              </a:solidFill>
            </a:endParaRPr>
          </a:p>
          <a:p>
            <a:pPr marL="0" lvl="0" indent="0" algn="l" rtl="0">
              <a:spcBef>
                <a:spcPts val="1600"/>
              </a:spcBef>
              <a:spcAft>
                <a:spcPts val="0"/>
              </a:spcAft>
              <a:buNone/>
            </a:pPr>
            <a:r>
              <a:rPr lang="en">
                <a:solidFill>
                  <a:srgbClr val="000000"/>
                </a:solidFill>
              </a:rPr>
              <a:t>A Unified Europe, unified Germany</a:t>
            </a:r>
            <a:endParaRPr>
              <a:solidFill>
                <a:srgbClr val="000000"/>
              </a:solidFill>
            </a:endParaRPr>
          </a:p>
          <a:p>
            <a:pPr marL="0" lvl="0" indent="0" algn="l" rtl="0">
              <a:spcBef>
                <a:spcPts val="1600"/>
              </a:spcBef>
              <a:spcAft>
                <a:spcPts val="0"/>
              </a:spcAft>
              <a:buNone/>
            </a:pPr>
            <a:r>
              <a:rPr lang="en">
                <a:solidFill>
                  <a:srgbClr val="000000"/>
                </a:solidFill>
              </a:rPr>
              <a:t>A trend for seeing similarities rather than differences</a:t>
            </a:r>
            <a:endParaRPr>
              <a:solidFill>
                <a:srgbClr val="000000"/>
              </a:solidFill>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6"/>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What is communism?</a:t>
            </a:r>
            <a:endParaRPr>
              <a:solidFill>
                <a:srgbClr val="000000"/>
              </a:solidFill>
            </a:endParaRPr>
          </a:p>
        </p:txBody>
      </p:sp>
      <p:sp>
        <p:nvSpPr>
          <p:cNvPr id="87" name="Google Shape;87;p16"/>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The idea that ALL property is owned by the government and people work and are paid according to their needs.  </a:t>
            </a:r>
            <a:endParaRPr>
              <a:solidFill>
                <a:srgbClr val="000000"/>
              </a:solidFill>
            </a:endParaRPr>
          </a:p>
          <a:p>
            <a:pPr marL="0" lvl="0" indent="0" algn="l" rtl="0">
              <a:spcBef>
                <a:spcPts val="1600"/>
              </a:spcBef>
              <a:spcAft>
                <a:spcPts val="0"/>
              </a:spcAft>
              <a:buNone/>
            </a:pPr>
            <a:r>
              <a:rPr lang="en">
                <a:solidFill>
                  <a:srgbClr val="000000"/>
                </a:solidFill>
              </a:rPr>
              <a:t>Many people have discovered that this system is filled with corrupt practices and selfish people.  It has yet to work,</a:t>
            </a:r>
            <a:endParaRPr>
              <a:solidFill>
                <a:srgbClr val="000000"/>
              </a:solidFill>
            </a:endParaRPr>
          </a:p>
          <a:p>
            <a:pPr marL="0" lvl="0" indent="0" algn="l" rtl="0">
              <a:spcBef>
                <a:spcPts val="1600"/>
              </a:spcBef>
              <a:spcAft>
                <a:spcPts val="1600"/>
              </a:spcAft>
              <a:buNone/>
            </a:pPr>
            <a:r>
              <a:rPr lang="en">
                <a:solidFill>
                  <a:srgbClr val="000000"/>
                </a:solidFill>
              </a:rPr>
              <a:t>“Absolute power corrupts absolutely.” Lord Acton</a:t>
            </a:r>
            <a:endParaRPr>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Time Period</a:t>
            </a:r>
            <a:endParaRPr>
              <a:solidFill>
                <a:srgbClr val="000000"/>
              </a:solidFill>
            </a:endParaRPr>
          </a:p>
        </p:txBody>
      </p:sp>
      <p:sp>
        <p:nvSpPr>
          <p:cNvPr id="75" name="Google Shape;75;p14"/>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1945-1991</a:t>
            </a:r>
            <a:endParaRPr>
              <a:solidFill>
                <a:srgbClr val="000000"/>
              </a:solidFill>
            </a:endParaRPr>
          </a:p>
          <a:p>
            <a:pPr marL="0" lvl="0" indent="0" algn="l" rtl="0">
              <a:spcBef>
                <a:spcPts val="1600"/>
              </a:spcBef>
              <a:spcAft>
                <a:spcPts val="0"/>
              </a:spcAft>
              <a:buNone/>
            </a:pPr>
            <a:r>
              <a:rPr lang="en">
                <a:solidFill>
                  <a:srgbClr val="000000"/>
                </a:solidFill>
              </a:rPr>
              <a:t>It began right after WWII when Communist Soviet Union had distrust with the rest of the allies.  The Allies were concerned with the brutal leadership of Joseph Stalin and the spread of communism. </a:t>
            </a:r>
            <a:endParaRPr>
              <a:solidFill>
                <a:srgbClr val="000000"/>
              </a:solidFill>
            </a:endParaRPr>
          </a:p>
          <a:p>
            <a:pPr marL="0" lvl="0" indent="0" algn="l" rtl="0">
              <a:spcBef>
                <a:spcPts val="1600"/>
              </a:spcBef>
              <a:spcAft>
                <a:spcPts val="1600"/>
              </a:spcAft>
              <a:buNone/>
            </a:pPr>
            <a:endParaRPr>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5"/>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rgbClr val="000000"/>
              </a:buClr>
              <a:buSzPts val="1100"/>
              <a:buFont typeface="Arial"/>
              <a:buNone/>
            </a:pPr>
            <a:r>
              <a:rPr lang="en" sz="3000" b="0">
                <a:solidFill>
                  <a:srgbClr val="000000"/>
                </a:solidFill>
                <a:latin typeface="Lato"/>
                <a:ea typeface="Lato"/>
                <a:cs typeface="Lato"/>
                <a:sym typeface="Lato"/>
              </a:rPr>
              <a:t>Causes of the Cold War</a:t>
            </a:r>
            <a:endParaRPr sz="3000"/>
          </a:p>
        </p:txBody>
      </p:sp>
      <p:sp>
        <p:nvSpPr>
          <p:cNvPr id="81" name="Google Shape;81;p15"/>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The east and the west had two very different views and they could not find a common ground</a:t>
            </a:r>
            <a:endParaRPr>
              <a:solidFill>
                <a:srgbClr val="000000"/>
              </a:solidFill>
            </a:endParaRPr>
          </a:p>
          <a:p>
            <a:pPr marL="0" lvl="0" indent="0" algn="l" rtl="0">
              <a:spcBef>
                <a:spcPts val="1600"/>
              </a:spcBef>
              <a:spcAft>
                <a:spcPts val="0"/>
              </a:spcAft>
              <a:buNone/>
            </a:pPr>
            <a:r>
              <a:rPr lang="en">
                <a:solidFill>
                  <a:srgbClr val="000000"/>
                </a:solidFill>
              </a:rPr>
              <a:t>Fear of the other side taking away their way of life. </a:t>
            </a:r>
            <a:endParaRPr>
              <a:solidFill>
                <a:srgbClr val="000000"/>
              </a:solidFill>
            </a:endParaRPr>
          </a:p>
          <a:p>
            <a:pPr marL="0" lvl="0" indent="0" algn="l" rtl="0">
              <a:spcBef>
                <a:spcPts val="1600"/>
              </a:spcBef>
              <a:spcAft>
                <a:spcPts val="0"/>
              </a:spcAft>
              <a:buNone/>
            </a:pPr>
            <a:r>
              <a:rPr lang="en">
                <a:solidFill>
                  <a:srgbClr val="000000"/>
                </a:solidFill>
              </a:rPr>
              <a:t>The secrecy of each side of the issue</a:t>
            </a:r>
            <a:endParaRPr>
              <a:solidFill>
                <a:srgbClr val="000000"/>
              </a:solidFill>
            </a:endParaRPr>
          </a:p>
          <a:p>
            <a:pPr marL="0" lvl="0" indent="0" algn="l" rtl="0">
              <a:spcBef>
                <a:spcPts val="1600"/>
              </a:spcBef>
              <a:spcAft>
                <a:spcPts val="0"/>
              </a:spcAft>
              <a:buNone/>
            </a:pPr>
            <a:r>
              <a:rPr lang="en">
                <a:solidFill>
                  <a:srgbClr val="000000"/>
                </a:solidFill>
              </a:rPr>
              <a:t>Distrust in each other and the building up of military forces and ammunition.</a:t>
            </a:r>
            <a:endParaRPr>
              <a:solidFill>
                <a:srgbClr val="000000"/>
              </a:solidFill>
            </a:endParaRPr>
          </a:p>
          <a:p>
            <a:pPr marL="0" lvl="0" indent="0" algn="l" rtl="0">
              <a:spcBef>
                <a:spcPts val="1600"/>
              </a:spcBef>
              <a:spcAft>
                <a:spcPts val="0"/>
              </a:spcAft>
              <a:buClr>
                <a:srgbClr val="000000"/>
              </a:buClr>
              <a:buSzPts val="1100"/>
              <a:buFont typeface="Arial"/>
              <a:buNone/>
            </a:pPr>
            <a:r>
              <a:rPr lang="en">
                <a:solidFill>
                  <a:srgbClr val="000000"/>
                </a:solidFill>
              </a:rPr>
              <a:t>Lack of Communication</a:t>
            </a:r>
            <a:endParaRPr>
              <a:solidFill>
                <a:srgbClr val="000000"/>
              </a:solidFill>
            </a:endParaRPr>
          </a:p>
          <a:p>
            <a:pPr marL="0" lvl="0" indent="0" algn="l" rtl="0">
              <a:spcBef>
                <a:spcPts val="1600"/>
              </a:spcBef>
              <a:spcAft>
                <a:spcPts val="1600"/>
              </a:spcAft>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Why did the United States get involved?</a:t>
            </a:r>
            <a:endParaRPr lang="en-US" dirty="0">
              <a:solidFill>
                <a:schemeClr val="bg2"/>
              </a:solidFill>
            </a:endParaRPr>
          </a:p>
        </p:txBody>
      </p:sp>
      <p:sp>
        <p:nvSpPr>
          <p:cNvPr id="3" name="Text Placeholder 2"/>
          <p:cNvSpPr>
            <a:spLocks noGrp="1"/>
          </p:cNvSpPr>
          <p:nvPr>
            <p:ph type="body" idx="1"/>
          </p:nvPr>
        </p:nvSpPr>
        <p:spPr/>
        <p:txBody>
          <a:bodyPr/>
          <a:lstStyle/>
          <a:p>
            <a:r>
              <a:rPr lang="en-US" dirty="0" smtClean="0">
                <a:solidFill>
                  <a:schemeClr val="bg2"/>
                </a:solidFill>
              </a:rPr>
              <a:t>We saw that the distrust with the Soviet Union was growing as they distanced themselves from the western world. </a:t>
            </a:r>
          </a:p>
          <a:p>
            <a:r>
              <a:rPr lang="en-US" dirty="0" smtClean="0">
                <a:solidFill>
                  <a:schemeClr val="bg2"/>
                </a:solidFill>
              </a:rPr>
              <a:t>The secrecy of the eastern word had the western world worried about what could happen.</a:t>
            </a:r>
          </a:p>
          <a:p>
            <a:r>
              <a:rPr lang="en-US" dirty="0" smtClean="0">
                <a:solidFill>
                  <a:schemeClr val="bg2"/>
                </a:solidFill>
              </a:rPr>
              <a:t>The United States did not like the idea that people would not have freedom, we valued our freedom so the idea that others did not really bothered us. </a:t>
            </a:r>
          </a:p>
          <a:p>
            <a:endParaRPr lang="en-US" dirty="0" smtClean="0">
              <a:solidFill>
                <a:schemeClr val="bg2"/>
              </a:solidFill>
            </a:endParaRPr>
          </a:p>
          <a:p>
            <a:endParaRPr lang="en-US" dirty="0"/>
          </a:p>
        </p:txBody>
      </p:sp>
    </p:spTree>
    <p:extLst>
      <p:ext uri="{BB962C8B-B14F-4D97-AF65-F5344CB8AC3E}">
        <p14:creationId xmlns:p14="http://schemas.microsoft.com/office/powerpoint/2010/main" val="3791887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000000"/>
                </a:solidFill>
              </a:rPr>
              <a:t>Proxy </a:t>
            </a:r>
            <a:r>
              <a:rPr lang="en" dirty="0" smtClean="0">
                <a:solidFill>
                  <a:srgbClr val="000000"/>
                </a:solidFill>
              </a:rPr>
              <a:t>Wars- how it was fought</a:t>
            </a:r>
            <a:endParaRPr dirty="0">
              <a:solidFill>
                <a:srgbClr val="000000"/>
              </a:solidFill>
            </a:endParaRPr>
          </a:p>
        </p:txBody>
      </p:sp>
      <p:sp>
        <p:nvSpPr>
          <p:cNvPr id="93" name="Google Shape;93;p17"/>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While the United States and the Soviet Union did not fight against each other, the United States did fight against communism in the Korean and Vietnam wars to send a message that communism was wrong. </a:t>
            </a:r>
            <a:endParaRPr>
              <a:solidFill>
                <a:srgbClr val="000000"/>
              </a:solidFill>
            </a:endParaRPr>
          </a:p>
          <a:p>
            <a:pPr marL="0" lvl="0" indent="0" algn="l" rtl="0">
              <a:spcBef>
                <a:spcPts val="1600"/>
              </a:spcBef>
              <a:spcAft>
                <a:spcPts val="0"/>
              </a:spcAft>
              <a:buNone/>
            </a:pPr>
            <a:r>
              <a:rPr lang="en">
                <a:solidFill>
                  <a:srgbClr val="000000"/>
                </a:solidFill>
              </a:rPr>
              <a:t>The Soviet Union fought in wars against democracy such as the Yom Kippur War and the Soviet Afghanistan War.</a:t>
            </a:r>
            <a:endParaRPr>
              <a:solidFill>
                <a:srgbClr val="000000"/>
              </a:solidFill>
            </a:endParaRPr>
          </a:p>
          <a:p>
            <a:pPr marL="0" lvl="0" indent="0" algn="l" rtl="0">
              <a:spcBef>
                <a:spcPts val="1600"/>
              </a:spcBef>
              <a:spcAft>
                <a:spcPts val="1600"/>
              </a:spcAft>
              <a:buNone/>
            </a:pPr>
            <a:r>
              <a:rPr lang="en">
                <a:solidFill>
                  <a:srgbClr val="000000"/>
                </a:solidFill>
              </a:rPr>
              <a:t>The US and the Soviet Union also fought in another way by demonstrating their power and technology.  One example of this is the Space Race and another is the Arms Race.</a:t>
            </a:r>
            <a:endParaRPr>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Western Leaders</a:t>
            </a:r>
            <a:endParaRPr/>
          </a:p>
        </p:txBody>
      </p:sp>
      <p:sp>
        <p:nvSpPr>
          <p:cNvPr id="99" name="Google Shape;99;p18"/>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495300" marR="38100" lvl="0" indent="-342900" algn="l" rtl="0">
              <a:spcBef>
                <a:spcPts val="1500"/>
              </a:spcBef>
              <a:spcAft>
                <a:spcPts val="0"/>
              </a:spcAft>
              <a:buClr>
                <a:srgbClr val="000000"/>
              </a:buClr>
              <a:buSzPts val="1800"/>
              <a:buFont typeface="Arial"/>
              <a:buChar char="●"/>
            </a:pPr>
            <a:r>
              <a:rPr lang="en" u="sng">
                <a:solidFill>
                  <a:schemeClr val="hlink"/>
                </a:solidFill>
                <a:latin typeface="Arial"/>
                <a:ea typeface="Arial"/>
                <a:cs typeface="Arial"/>
                <a:sym typeface="Arial"/>
                <a:hlinkClick r:id="rId3"/>
              </a:rPr>
              <a:t>Harry Truman</a:t>
            </a:r>
            <a:r>
              <a:rPr lang="en">
                <a:solidFill>
                  <a:srgbClr val="000000"/>
                </a:solidFill>
                <a:latin typeface="Arial"/>
                <a:ea typeface="Arial"/>
                <a:cs typeface="Arial"/>
                <a:sym typeface="Arial"/>
              </a:rPr>
              <a:t> (US)</a:t>
            </a:r>
            <a:endParaRPr>
              <a:solidFill>
                <a:srgbClr val="000000"/>
              </a:solidFill>
              <a:latin typeface="Arial"/>
              <a:ea typeface="Arial"/>
              <a:cs typeface="Arial"/>
              <a:sym typeface="Arial"/>
            </a:endParaRPr>
          </a:p>
          <a:p>
            <a:pPr marL="495300" marR="38100" lvl="0" indent="-342900" algn="l" rtl="0">
              <a:spcBef>
                <a:spcPts val="0"/>
              </a:spcBef>
              <a:spcAft>
                <a:spcPts val="0"/>
              </a:spcAft>
              <a:buClr>
                <a:srgbClr val="000000"/>
              </a:buClr>
              <a:buSzPts val="1800"/>
              <a:buFont typeface="Arial"/>
              <a:buChar char="●"/>
            </a:pPr>
            <a:r>
              <a:rPr lang="en" u="sng">
                <a:solidFill>
                  <a:schemeClr val="hlink"/>
                </a:solidFill>
                <a:latin typeface="Arial"/>
                <a:ea typeface="Arial"/>
                <a:cs typeface="Arial"/>
                <a:sym typeface="Arial"/>
                <a:hlinkClick r:id="rId4"/>
              </a:rPr>
              <a:t>Dwight Eisenhower</a:t>
            </a:r>
            <a:r>
              <a:rPr lang="en">
                <a:solidFill>
                  <a:srgbClr val="000000"/>
                </a:solidFill>
                <a:latin typeface="Arial"/>
                <a:ea typeface="Arial"/>
                <a:cs typeface="Arial"/>
                <a:sym typeface="Arial"/>
              </a:rPr>
              <a:t> (US)</a:t>
            </a:r>
            <a:endParaRPr>
              <a:solidFill>
                <a:srgbClr val="000000"/>
              </a:solidFill>
              <a:latin typeface="Arial"/>
              <a:ea typeface="Arial"/>
              <a:cs typeface="Arial"/>
              <a:sym typeface="Arial"/>
            </a:endParaRPr>
          </a:p>
          <a:p>
            <a:pPr marL="495300" marR="38100" lvl="0" indent="-342900" algn="l" rtl="0">
              <a:spcBef>
                <a:spcPts val="0"/>
              </a:spcBef>
              <a:spcAft>
                <a:spcPts val="0"/>
              </a:spcAft>
              <a:buClr>
                <a:srgbClr val="000000"/>
              </a:buClr>
              <a:buSzPts val="1800"/>
              <a:buFont typeface="Arial"/>
              <a:buChar char="●"/>
            </a:pPr>
            <a:r>
              <a:rPr lang="en" u="sng">
                <a:solidFill>
                  <a:schemeClr val="hlink"/>
                </a:solidFill>
                <a:latin typeface="Arial"/>
                <a:ea typeface="Arial"/>
                <a:cs typeface="Arial"/>
                <a:sym typeface="Arial"/>
                <a:hlinkClick r:id="rId5"/>
              </a:rPr>
              <a:t>John F. Kennedy</a:t>
            </a:r>
            <a:r>
              <a:rPr lang="en">
                <a:solidFill>
                  <a:srgbClr val="000000"/>
                </a:solidFill>
                <a:latin typeface="Arial"/>
                <a:ea typeface="Arial"/>
                <a:cs typeface="Arial"/>
                <a:sym typeface="Arial"/>
              </a:rPr>
              <a:t> (US)</a:t>
            </a:r>
            <a:endParaRPr>
              <a:solidFill>
                <a:srgbClr val="000000"/>
              </a:solidFill>
              <a:latin typeface="Arial"/>
              <a:ea typeface="Arial"/>
              <a:cs typeface="Arial"/>
              <a:sym typeface="Arial"/>
            </a:endParaRPr>
          </a:p>
          <a:p>
            <a:pPr marL="495300" marR="38100" lvl="0" indent="-342900" algn="l" rtl="0">
              <a:spcBef>
                <a:spcPts val="0"/>
              </a:spcBef>
              <a:spcAft>
                <a:spcPts val="0"/>
              </a:spcAft>
              <a:buClr>
                <a:srgbClr val="000000"/>
              </a:buClr>
              <a:buSzPts val="1800"/>
              <a:buFont typeface="Arial"/>
              <a:buChar char="●"/>
            </a:pPr>
            <a:r>
              <a:rPr lang="en" u="sng">
                <a:solidFill>
                  <a:schemeClr val="hlink"/>
                </a:solidFill>
                <a:latin typeface="Arial"/>
                <a:ea typeface="Arial"/>
                <a:cs typeface="Arial"/>
                <a:sym typeface="Arial"/>
                <a:hlinkClick r:id="rId6"/>
              </a:rPr>
              <a:t>Lyndon B. Johnson</a:t>
            </a:r>
            <a:r>
              <a:rPr lang="en">
                <a:solidFill>
                  <a:srgbClr val="000000"/>
                </a:solidFill>
                <a:latin typeface="Arial"/>
                <a:ea typeface="Arial"/>
                <a:cs typeface="Arial"/>
                <a:sym typeface="Arial"/>
              </a:rPr>
              <a:t> (US)</a:t>
            </a:r>
            <a:endParaRPr>
              <a:solidFill>
                <a:srgbClr val="000000"/>
              </a:solidFill>
              <a:latin typeface="Arial"/>
              <a:ea typeface="Arial"/>
              <a:cs typeface="Arial"/>
              <a:sym typeface="Arial"/>
            </a:endParaRPr>
          </a:p>
          <a:p>
            <a:pPr marL="495300" marR="38100" lvl="0" indent="-342900" algn="l" rtl="0">
              <a:spcBef>
                <a:spcPts val="0"/>
              </a:spcBef>
              <a:spcAft>
                <a:spcPts val="0"/>
              </a:spcAft>
              <a:buClr>
                <a:srgbClr val="000000"/>
              </a:buClr>
              <a:buSzPts val="1800"/>
              <a:buFont typeface="Arial"/>
              <a:buChar char="●"/>
            </a:pPr>
            <a:r>
              <a:rPr lang="en" u="sng">
                <a:solidFill>
                  <a:schemeClr val="hlink"/>
                </a:solidFill>
                <a:latin typeface="Arial"/>
                <a:ea typeface="Arial"/>
                <a:cs typeface="Arial"/>
                <a:sym typeface="Arial"/>
                <a:hlinkClick r:id="rId7"/>
              </a:rPr>
              <a:t>Richard Nixon</a:t>
            </a:r>
            <a:r>
              <a:rPr lang="en">
                <a:solidFill>
                  <a:srgbClr val="000000"/>
                </a:solidFill>
                <a:latin typeface="Arial"/>
                <a:ea typeface="Arial"/>
                <a:cs typeface="Arial"/>
                <a:sym typeface="Arial"/>
              </a:rPr>
              <a:t> (US)</a:t>
            </a:r>
            <a:endParaRPr>
              <a:solidFill>
                <a:srgbClr val="000000"/>
              </a:solidFill>
              <a:latin typeface="Arial"/>
              <a:ea typeface="Arial"/>
              <a:cs typeface="Arial"/>
              <a:sym typeface="Arial"/>
            </a:endParaRPr>
          </a:p>
          <a:p>
            <a:pPr marL="495300" marR="38100" lvl="0" indent="-342900" algn="l" rtl="0">
              <a:spcBef>
                <a:spcPts val="0"/>
              </a:spcBef>
              <a:spcAft>
                <a:spcPts val="0"/>
              </a:spcAft>
              <a:buClr>
                <a:srgbClr val="000000"/>
              </a:buClr>
              <a:buSzPts val="1800"/>
              <a:buFont typeface="Arial"/>
              <a:buChar char="●"/>
            </a:pPr>
            <a:r>
              <a:rPr lang="en" u="sng">
                <a:solidFill>
                  <a:schemeClr val="hlink"/>
                </a:solidFill>
                <a:latin typeface="Arial"/>
                <a:ea typeface="Arial"/>
                <a:cs typeface="Arial"/>
                <a:sym typeface="Arial"/>
                <a:hlinkClick r:id="rId8"/>
              </a:rPr>
              <a:t>Ronald Reagan</a:t>
            </a:r>
            <a:r>
              <a:rPr lang="en">
                <a:solidFill>
                  <a:srgbClr val="000000"/>
                </a:solidFill>
                <a:latin typeface="Arial"/>
                <a:ea typeface="Arial"/>
                <a:cs typeface="Arial"/>
                <a:sym typeface="Arial"/>
              </a:rPr>
              <a:t> (US)</a:t>
            </a:r>
            <a:endParaRPr>
              <a:solidFill>
                <a:srgbClr val="000000"/>
              </a:solidFill>
              <a:latin typeface="Arial"/>
              <a:ea typeface="Arial"/>
              <a:cs typeface="Arial"/>
              <a:sym typeface="Arial"/>
            </a:endParaRPr>
          </a:p>
          <a:p>
            <a:pPr marL="495300" marR="38100" lvl="0" indent="-342900" algn="l" rtl="0">
              <a:spcBef>
                <a:spcPts val="0"/>
              </a:spcBef>
              <a:spcAft>
                <a:spcPts val="0"/>
              </a:spcAft>
              <a:buClr>
                <a:srgbClr val="000000"/>
              </a:buClr>
              <a:buSzPts val="1800"/>
              <a:buFont typeface="Arial"/>
              <a:buChar char="●"/>
            </a:pPr>
            <a:r>
              <a:rPr lang="en" u="sng">
                <a:solidFill>
                  <a:schemeClr val="hlink"/>
                </a:solidFill>
                <a:latin typeface="Arial"/>
                <a:ea typeface="Arial"/>
                <a:cs typeface="Arial"/>
                <a:sym typeface="Arial"/>
                <a:hlinkClick r:id="rId9"/>
              </a:rPr>
              <a:t>Margaret Thatcher</a:t>
            </a:r>
            <a:r>
              <a:rPr lang="en">
                <a:solidFill>
                  <a:srgbClr val="000000"/>
                </a:solidFill>
                <a:latin typeface="Arial"/>
                <a:ea typeface="Arial"/>
                <a:cs typeface="Arial"/>
                <a:sym typeface="Arial"/>
              </a:rPr>
              <a:t> (UK)</a:t>
            </a:r>
            <a:endParaRPr>
              <a:solidFill>
                <a:srgbClr val="000000"/>
              </a:solidFill>
              <a:latin typeface="Arial"/>
              <a:ea typeface="Arial"/>
              <a:cs typeface="Arial"/>
              <a:sym typeface="Arial"/>
            </a:endParaRPr>
          </a:p>
          <a:p>
            <a:pPr marL="0" lvl="0" indent="0" algn="l" rtl="0">
              <a:spcBef>
                <a:spcPts val="1500"/>
              </a:spcBef>
              <a:spcAft>
                <a:spcPts val="1600"/>
              </a:spcAft>
              <a:buNone/>
            </a:pP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Communist Leaders</a:t>
            </a:r>
            <a:endParaRPr/>
          </a:p>
        </p:txBody>
      </p:sp>
      <p:sp>
        <p:nvSpPr>
          <p:cNvPr id="105" name="Google Shape;105;p19"/>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495300" marR="38100" lvl="0" indent="-342900" algn="l" rtl="0">
              <a:spcBef>
                <a:spcPts val="1500"/>
              </a:spcBef>
              <a:spcAft>
                <a:spcPts val="0"/>
              </a:spcAft>
              <a:buClr>
                <a:srgbClr val="000000"/>
              </a:buClr>
              <a:buSzPts val="1800"/>
              <a:buFont typeface="Arial"/>
              <a:buChar char="●"/>
            </a:pPr>
            <a:r>
              <a:rPr lang="en" u="sng">
                <a:solidFill>
                  <a:schemeClr val="hlink"/>
                </a:solidFill>
                <a:latin typeface="Arial"/>
                <a:ea typeface="Arial"/>
                <a:cs typeface="Arial"/>
                <a:sym typeface="Arial"/>
                <a:hlinkClick r:id="rId3"/>
              </a:rPr>
              <a:t>Joseph Stalin</a:t>
            </a:r>
            <a:r>
              <a:rPr lang="en">
                <a:solidFill>
                  <a:srgbClr val="000000"/>
                </a:solidFill>
                <a:latin typeface="Arial"/>
                <a:ea typeface="Arial"/>
                <a:cs typeface="Arial"/>
                <a:sym typeface="Arial"/>
              </a:rPr>
              <a:t> (USSR)</a:t>
            </a:r>
            <a:endParaRPr>
              <a:solidFill>
                <a:srgbClr val="000000"/>
              </a:solidFill>
              <a:latin typeface="Arial"/>
              <a:ea typeface="Arial"/>
              <a:cs typeface="Arial"/>
              <a:sym typeface="Arial"/>
            </a:endParaRPr>
          </a:p>
          <a:p>
            <a:pPr marL="495300" marR="38100" lvl="0" indent="-342900" algn="l" rtl="0">
              <a:spcBef>
                <a:spcPts val="0"/>
              </a:spcBef>
              <a:spcAft>
                <a:spcPts val="0"/>
              </a:spcAft>
              <a:buClr>
                <a:srgbClr val="000000"/>
              </a:buClr>
              <a:buSzPts val="1800"/>
              <a:buFont typeface="Arial"/>
              <a:buChar char="●"/>
            </a:pPr>
            <a:r>
              <a:rPr lang="en" u="sng">
                <a:solidFill>
                  <a:schemeClr val="hlink"/>
                </a:solidFill>
                <a:latin typeface="Arial"/>
                <a:ea typeface="Arial"/>
                <a:cs typeface="Arial"/>
                <a:sym typeface="Arial"/>
                <a:hlinkClick r:id="rId4"/>
              </a:rPr>
              <a:t>Leonid Brezhnev</a:t>
            </a:r>
            <a:r>
              <a:rPr lang="en">
                <a:solidFill>
                  <a:srgbClr val="000000"/>
                </a:solidFill>
                <a:latin typeface="Arial"/>
                <a:ea typeface="Arial"/>
                <a:cs typeface="Arial"/>
                <a:sym typeface="Arial"/>
              </a:rPr>
              <a:t> (USSR)</a:t>
            </a:r>
            <a:endParaRPr>
              <a:solidFill>
                <a:srgbClr val="000000"/>
              </a:solidFill>
              <a:latin typeface="Arial"/>
              <a:ea typeface="Arial"/>
              <a:cs typeface="Arial"/>
              <a:sym typeface="Arial"/>
            </a:endParaRPr>
          </a:p>
          <a:p>
            <a:pPr marL="495300" marR="38100" lvl="0" indent="-342900" algn="l" rtl="0">
              <a:spcBef>
                <a:spcPts val="0"/>
              </a:spcBef>
              <a:spcAft>
                <a:spcPts val="0"/>
              </a:spcAft>
              <a:buClr>
                <a:srgbClr val="000000"/>
              </a:buClr>
              <a:buSzPts val="1800"/>
              <a:buFont typeface="Arial"/>
              <a:buChar char="●"/>
            </a:pPr>
            <a:r>
              <a:rPr lang="en" u="sng">
                <a:solidFill>
                  <a:schemeClr val="hlink"/>
                </a:solidFill>
                <a:latin typeface="Arial"/>
                <a:ea typeface="Arial"/>
                <a:cs typeface="Arial"/>
                <a:sym typeface="Arial"/>
                <a:hlinkClick r:id="rId5"/>
              </a:rPr>
              <a:t>Mikhail Gorbachev</a:t>
            </a:r>
            <a:r>
              <a:rPr lang="en">
                <a:solidFill>
                  <a:srgbClr val="000000"/>
                </a:solidFill>
                <a:latin typeface="Arial"/>
                <a:ea typeface="Arial"/>
                <a:cs typeface="Arial"/>
                <a:sym typeface="Arial"/>
              </a:rPr>
              <a:t> (USSR)</a:t>
            </a:r>
            <a:endParaRPr>
              <a:solidFill>
                <a:srgbClr val="000000"/>
              </a:solidFill>
              <a:latin typeface="Arial"/>
              <a:ea typeface="Arial"/>
              <a:cs typeface="Arial"/>
              <a:sym typeface="Arial"/>
            </a:endParaRPr>
          </a:p>
          <a:p>
            <a:pPr marL="495300" marR="38100" lvl="0" indent="-342900" algn="l" rtl="0">
              <a:spcBef>
                <a:spcPts val="0"/>
              </a:spcBef>
              <a:spcAft>
                <a:spcPts val="0"/>
              </a:spcAft>
              <a:buClr>
                <a:srgbClr val="000000"/>
              </a:buClr>
              <a:buSzPts val="1800"/>
              <a:buFont typeface="Arial"/>
              <a:buChar char="●"/>
            </a:pPr>
            <a:r>
              <a:rPr lang="en" u="sng">
                <a:solidFill>
                  <a:schemeClr val="hlink"/>
                </a:solidFill>
                <a:latin typeface="Arial"/>
                <a:ea typeface="Arial"/>
                <a:cs typeface="Arial"/>
                <a:sym typeface="Arial"/>
                <a:hlinkClick r:id="rId6"/>
              </a:rPr>
              <a:t>Mao Zedong</a:t>
            </a:r>
            <a:r>
              <a:rPr lang="en">
                <a:solidFill>
                  <a:srgbClr val="000000"/>
                </a:solidFill>
                <a:latin typeface="Arial"/>
                <a:ea typeface="Arial"/>
                <a:cs typeface="Arial"/>
                <a:sym typeface="Arial"/>
              </a:rPr>
              <a:t>(China)</a:t>
            </a:r>
            <a:endParaRPr>
              <a:solidFill>
                <a:srgbClr val="000000"/>
              </a:solidFill>
              <a:latin typeface="Arial"/>
              <a:ea typeface="Arial"/>
              <a:cs typeface="Arial"/>
              <a:sym typeface="Arial"/>
            </a:endParaRPr>
          </a:p>
          <a:p>
            <a:pPr marL="495300" marR="38100" lvl="0" indent="-342900" algn="l" rtl="0">
              <a:spcBef>
                <a:spcPts val="0"/>
              </a:spcBef>
              <a:spcAft>
                <a:spcPts val="0"/>
              </a:spcAft>
              <a:buClr>
                <a:srgbClr val="000000"/>
              </a:buClr>
              <a:buSzPts val="1800"/>
              <a:buFont typeface="Arial"/>
              <a:buChar char="●"/>
            </a:pPr>
            <a:r>
              <a:rPr lang="en" u="sng">
                <a:solidFill>
                  <a:schemeClr val="hlink"/>
                </a:solidFill>
                <a:latin typeface="Arial"/>
                <a:ea typeface="Arial"/>
                <a:cs typeface="Arial"/>
                <a:sym typeface="Arial"/>
                <a:hlinkClick r:id="rId7"/>
              </a:rPr>
              <a:t>Fidel Castro</a:t>
            </a:r>
            <a:r>
              <a:rPr lang="en">
                <a:solidFill>
                  <a:srgbClr val="000000"/>
                </a:solidFill>
                <a:latin typeface="Arial"/>
                <a:ea typeface="Arial"/>
                <a:cs typeface="Arial"/>
                <a:sym typeface="Arial"/>
              </a:rPr>
              <a:t> (Cuba)</a:t>
            </a:r>
            <a:endParaRPr>
              <a:solidFill>
                <a:srgbClr val="000000"/>
              </a:solidFill>
              <a:latin typeface="Arial"/>
              <a:ea typeface="Arial"/>
              <a:cs typeface="Arial"/>
              <a:sym typeface="Arial"/>
            </a:endParaRPr>
          </a:p>
          <a:p>
            <a:pPr marL="0" lvl="0" indent="0" algn="l" rtl="0">
              <a:spcBef>
                <a:spcPts val="1500"/>
              </a:spcBef>
              <a:spcAft>
                <a:spcPts val="1600"/>
              </a:spcAft>
              <a:buNone/>
            </a:pP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0"/>
          <p:cNvSpPr txBox="1">
            <a:spLocks noGrp="1"/>
          </p:cNvSpPr>
          <p:nvPr>
            <p:ph type="title"/>
          </p:nvPr>
        </p:nvSpPr>
        <p:spPr>
          <a:xfrm>
            <a:off x="311700" y="1218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Map of the </a:t>
            </a:r>
            <a:endParaRPr/>
          </a:p>
          <a:p>
            <a:pPr marL="0" lvl="0" indent="0" algn="l" rtl="0">
              <a:spcBef>
                <a:spcPts val="0"/>
              </a:spcBef>
              <a:spcAft>
                <a:spcPts val="0"/>
              </a:spcAft>
              <a:buNone/>
            </a:pPr>
            <a:r>
              <a:rPr lang="en"/>
              <a:t>Iron Curtain</a:t>
            </a:r>
            <a:endParaRPr/>
          </a:p>
        </p:txBody>
      </p:sp>
      <p:pic>
        <p:nvPicPr>
          <p:cNvPr id="111" name="Google Shape;111;p20"/>
          <p:cNvPicPr preferRelativeResize="0"/>
          <p:nvPr/>
        </p:nvPicPr>
        <p:blipFill>
          <a:blip r:embed="rId3">
            <a:alphaModFix/>
          </a:blip>
          <a:stretch>
            <a:fillRect/>
          </a:stretch>
        </p:blipFill>
        <p:spPr>
          <a:xfrm>
            <a:off x="3672026" y="288038"/>
            <a:ext cx="4435425" cy="4567425"/>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TotalTime>
  <Words>686</Words>
  <Application>Microsoft Office PowerPoint</Application>
  <PresentationFormat>On-screen Show (16:9)</PresentationFormat>
  <Paragraphs>54</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Lato</vt:lpstr>
      <vt:lpstr>Playfair Display</vt:lpstr>
      <vt:lpstr>Arial</vt:lpstr>
      <vt:lpstr>Blue &amp; Gold</vt:lpstr>
      <vt:lpstr>The Cold War</vt:lpstr>
      <vt:lpstr>What is communism?</vt:lpstr>
      <vt:lpstr>Time Period</vt:lpstr>
      <vt:lpstr>Causes of the Cold War</vt:lpstr>
      <vt:lpstr>Why did the United States get involved?</vt:lpstr>
      <vt:lpstr>Proxy Wars- how it was fought</vt:lpstr>
      <vt:lpstr>Western Leaders</vt:lpstr>
      <vt:lpstr>Communist Leaders</vt:lpstr>
      <vt:lpstr>Map of the  Iron Curtain</vt:lpstr>
      <vt:lpstr>The Red Scare</vt:lpstr>
      <vt:lpstr>Espionage</vt:lpstr>
      <vt:lpstr>How did this time period end? </vt:lpstr>
      <vt:lpstr>What is the legacy of the Cold War?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Cold War</dc:title>
  <dc:creator>Long-Fisher, Cindi W</dc:creator>
  <cp:lastModifiedBy>Long-Fisher, Cindi W</cp:lastModifiedBy>
  <cp:revision>3</cp:revision>
  <dcterms:modified xsi:type="dcterms:W3CDTF">2019-03-08T23:54:24Z</dcterms:modified>
</cp:coreProperties>
</file>